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6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டுதலை விடுதலை விடுதலை பெற்றேன்
வித விதமாய் பாவத்திலே ஜீவித்த நானே 
இந்த நாளில் எந்தன் இயேசு சொந்த இரத்தத்தால்
தந்திட்டாரே எந்தன் ஆத்ம மீட்பின் விடுதல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டுக்கும் பாவத் தளைகளில் - விடுதலை
கெடுக்கும் தீய பழக்கத்தில் - விடுதலை 
என்ன சந்தோஷம் இந்த - விடுதலை  
எந்தன் இயேசு இலவசமாய் தந்த சந்தோஷம்
2. எரிக்கும் கோபப் பிடியினில் - விடுதலை
வதைக்கும் தீய பொறாமையில் - விடுதலை
அன்பர் இயேசுவே தந்த விடுதலை
இன்பக் கானான் சென்றிடும் வரை உண்டே  விடுதலை 
3. அடுக்காய் பேசும் பொய்யினில் - விடுதலை
மிடுக்காய் வீசும் பெருமையில் - விடுதலை
ஏழ்மை ரூபமே கொண்ட இயேசுவே
தாழ்மை கொள்ள உண்மை பேச ஈந்தார் என்னில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2026-07-31T14:49:36Z</dcterms:created>
  <dcterms:modified xsi:type="dcterms:W3CDTF">2026-07-31T14:49:36Z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