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735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h, where are the reapers that garner in 
The sheaves of the good from the fields of sin ?
With sickles of truth must the work 
be done, 
And no one may rest till the  harvest home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re are the reapers ? Oh, who will come 
And share in the glory of the  harvest home  ? 
Oh, who will help us to gamer in 
The sheaves of good from the fields of sin ?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Go out in the byways and search 
them all :
The wheat may be there, though the weeds are tall : 
Then search in the highway, and pass none by,
But gather from all for the home on high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The fields are all ripening, and far and wide 
The world now is waiting the harvest-tide :
But reapers are few, and the work is great, 
And much will be lost should the harvest wait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So come with your sickles, ye sons of men, 
And gather together the golden grain : 
Toil on till the Lord of the harvest come,
Then share in the joy of the  harvest home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2026-06-18T04:35:22Z</dcterms:created>
  <dcterms:modified xsi:type="dcterms:W3CDTF">2026-06-18T04:35:22Z</dcterms:modified>
  <dc:title>Hymn : 749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