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ீராத பாவம், வியாதியையும்
மாறாத உந்தன் பெலவீனமும்
கோரக் குருசில் சுமந்து தீர்த்தார்
காயங்களால் நீ குணமடை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த்திய வாக்கை நம்பியே வா
நித்திய ஜீவன் உனக்களிப்பார்
உன் பெயரை ஜீவ புஸ்தகத்தில்
உண்மையாய் இன்று எழு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 நாளையெல்லாம் வீண்நாளாய்
வருத்தத்தோடே கழிப்பது ஏன்?
வந்தவர் பாதம் சரணடைந்தால்
வாழ்வித்து உன்னைச் சேர்த்துக்கொள்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ின வீடும், நிலம், பொருளும்
கண்டிடும் உற்றார் உறவினரும்
கூடுவிட்டு உன் ஆவி போனால்
கூட உன்னோடு வருவத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கும் மாயை நிலைத்திடாதே
அதை நம்பாதே மயக்கிடுமே
மரணம் ஓர் நாள் சந்திக்குமே
மறவாதே உன் ஆண்டவர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ய் தருணமிதுவே அழைக்கிறாரே
வல்ல ஆண்டவர் இயேசுவண்ட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த்தின் கீழே, பூமி மேலே
வானவர் இயேசு நாமம் அல்லால்
இரட்சிப்படைய வழியில்லையே
இரட்சகர் இயேசு வழி அ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2026-07-30T14:07:17Z</dcterms:created>
  <dcterms:modified xsi:type="dcterms:W3CDTF">2026-07-30T14:07:17Z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