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669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faith looks up to Thee, 
Thou Lamb of Calvary, 
Saviour divine ; 
Now hear me while I pray ; 
Take all my guilt away ; 
Oh, let me from this day 
Be wholly Thin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May Thy rich grace impart 
Strength to my fainting heart, 
My zeal inspire : 
As Thou hast died for me, 
Oh, may my love to Thee 
Pure, warm, and changeless be-----
A living fir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While life's dark maze I tread, 
And griefs around me spread, 
Be Thou my Guide : 
Bid darkness turn to day, 
Wipe sorrow's tears away ; 
Nor let me ever stray 
From Thee asid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When ends life's transient dream---- 
When death's cold, sullen stream 
Shall o'er me roll---- 
Blest Saviour, then in love, 
Fear and distrust remove ; 
Oh, bear me safe above---- 
A ransomed soul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2026-06-18T02:43:47Z</dcterms:created>
  <dcterms:modified xsi:type="dcterms:W3CDTF">2026-06-18T02:43:47Z</dcterms:modified>
  <dc:title>Hymn : 235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