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ேமுக்கும் பிள்ளைகள் பிறந்தார்கள்; அவன் ஏபேருடைய சந்ததியார் எல்லாருக்கும் தகப்பனும், மூத்தவனாகிய யாப்பேத்துக்குத் தம்பியுமாய் இ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முடைய குமாரர், ஏலாம், அசூர், அர்பக்சாத், லூத், ஆராம் என்ப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ாமுடைய குமாரர், ஊத்ஸ், கூல், கேத்தெர், மாஸ் என்பவ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ர்பக்சாத் சாலாவைப்பெற்றான்; சாலா எபேரைப்பெற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ொக்தான் அல்மோதாதையும், சாலேப்பையும், அசர்மாவேத்தையும், யேராக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ோராமையும், ஊசாலையும், திக்லாவ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ஓபாலையும், அபிமாவேலையும், சேபாவ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ஓப்பீரையும், ஆவிலாவையும், யோபாபையும் பெற்றான்; இவர்கள் அனைவரும் யொக்தானுடைய குமார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்ரூசீமையும், பெலிஸ்தரின் சந்ததிக்குத் தலைவனாகிய கஸ்லூகீமையும், கப்தோரீமையும் பெற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ர்களுடைய குடியிருப்பு மேசா துவக்கி, கிழக்கேயுள்ள மலையாகிய செப்பாருக்குப் போகிற வழிமட்டும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ே தங்கள் தேசங்களிலும், தங்கள் ஜாதிகளிலுமுள்ள தங்கள் வம்சங்களின்படியேயும், தங்கள் பாஷைகளின்படியேயும் சேமுடைய சந்ததிய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ோவாவின் குமாரராகிய சேம் காம் யாப்பேத் என்பவர்களின் வம்ச வரலாறு: ஜலப்பிரளயத்துக்குப்பின்பு அவர்களுக்குக் குமாரர் பிற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ப்பேத்தின் குமாரர், கோமர், மாகோகு, மாதாய், யாவான், தூபால், மேசேக்கு, தீராஸ் என்பவ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ோமரின் குமாரர், அஸ்கினாஸ், ரீப்பாத்து, தொகர்மா என்ப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வானின் குமாரர், எலீசா, தர்ஷீஸ், கித்தீம், தொதானீம் என்ப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னான் தன் மூத்த மகனாகிய சீதோனையும், கேத்தைய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முடைய குமாரர், கூஷ் மிஸ்ராயீம், பூத், கானான் என்ப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ூஷுடைய குமாரர், சேபா, ஆவிலா, சப்தா, ராமா, சப்திகா என்பவர்கள், ராமாவின் குமாரர், சேபா, திதான் என்ப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ூஷுடைய குமாரர், சேபா, ஆவிலா, சப்தா, ராமா, சப்திகா என்பவர்கள், ராமாவின் குமாரர், சேபா, திதான் என்பவ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ஷ் நிம்ரோதைப் பெற்றான்; இவன் பூமியிலே பராக்கிரமசாலியா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நேயார் தேசத்திலுள்ள பாபேல், ஏரேக், அக்காத், கல்னே என்னும் இடங்கள் அவன் ஆண்ட ராஜ்யத்திற்கு ஆதி ஸ்தான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த் தேசத்திலிருந்து அசூர் புறப்பட்டுப்போய், நினிவேயையும், ரெகோபோத் பட்டணத்தையும், காலாகைய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னிவேக்கும் காலாகுக்கும் நடுவாக ரெசேனையும் கட்டினான்; இது பெரிய பட்டண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ிஸ்ராயீம், லூதீமையும் அனாமீமையும், லெகாபீமையும், நப்தூகீம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ூசியரையும், எமோரியரையும், கிர்காசியரைய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வியரையும், அர்கீயரையும், சீநியர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ர்வாதியரையும், செமாரியரையும், காமாத்தியரையும், பெற்றான்; பின்பு கானானியரின் வம்சத்தார் எங்கும் பரவ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ர்கள் தங்கள் தேசங்களிலும், தங்கள் ஜாதிகளிலுமுள்ள தங்கள் வம்சங்களின்படியேயும், தங்கள் பாஷைகளின்படியேயும், காமுடைய சந்ததிய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ಯೆಬೆರನ ಮಕ್ಕಳೆಲ್ಲರ ತಂದೆಯೂ ಹಿರಿಯನಾದ ಯೆಫೆತನ ಸಹೋದರನೂ ಆಗಿರುವ ಶೇಮನಿಗೆ ಸಹ ಮಕ್ಕಳು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ಶೇಮನ ಮಕ್ಕಳು ಯಾರಂದರೆ, ಏಲಾಮ್‌ ಅಶ್ಶೂರ್‌ ಅರ್ಪಕ್ಷದ್‌ ಲೂದ್‌ ಅರಾಮ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ರಾಮನ ಮಕ್ಕಳು ಯಾರಂದರೆ, ಊಸ್‌ ಹೂಲ್‌ ಗೆತೆರ್‌ ಮಷ್‌ ಇವ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ರ್ಪಕ್ಷದನಿಂದ ಶೆಲಹನು ಹುಟ್ಟಿದನು. ಶೆಲಹ ನಿಂದ ಎಬರ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ಎಬರನಿಗೆ ಇಬ್ಬರು ಕುಮಾರರು ಹುಟ್ಟಿದರು. ಒಬ್ಬನ ಹೆಸರು ಪೆಲೆಗನು, ಯಾಕಂದರೆ ಅವನ ದಿನಗಳಲ್ಲಿ ಭೂಮಿ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ಭಾಗಿಸಲ್ಪಟ್ಟಿತು. ಅವನ ಸಹೋದರನ ಹೆಸರು ಯೊಕ್ತಾ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ಯೊಕ್ತಾನನಿಂದ ಅಲ್ಮೋದಾದನೂ ಶೆಲೆಪನೂ ಹಚರ್ಮಾವೆತನೂ ಯೆರಹ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ಹದೋರಾಮನೂ ಊಜಾಲನೂ ದಿಕ್ಲಾನ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ಓಬಾಲನೂ ಅಬೀಮಯೇಲನೂ ಶೆಬ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ಓಫೀರನೂ ಹವೀಲನೂ ಯೋಬಾಬನೂ ಹುಟ್ಟಿದರು. ಇವರೆಲ್ಲರೂ ಯೊಕ್ತಾನನ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ಪತ್ರುಸ್ಯರೂ ಕಸ್ಲುಹ್ಯರೂ ಕಫ್ತೋರ್ಯರೂ ಹುಟ್ಟಿದರು. ಇವರಿಂದ ಫಿಲಿಷ್ಟಿಯರು ಹೊರ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ರ ನಿವಾಸವು ಮೇಶಾದಿಂದ ಪೂರ್ವದಿಕ್ಕಿನ ಬೆಟ್ಟವಾಗಿರುವ ಸೆಫಾರಿನ ವರೆಗೆ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ಇವರೇ ತಮ್ಮ ಕುಟುಂಬಗಳ ತಮ್ಮ ಭಾಷೆಗಳ ಪ್ರಕಾರ ತಮ್ಮ ದೇಶಗಳಲ್ಲಿ ತಮ್ಮ ಜನಾಂಗಗಳ ಪ್ರಕಾರ ಶೇಮನ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ವಂಶಾವಳಿಗಳಿಗೂ ಜನಾಂಗಗಳಿಗೂ ಅನುಸಾರ ವಾಗಿರುವ ನೋಹನ ಕುಮಾರರ ಕುಟುಂಬಗಳು ಇವೇ. ಪ್ರಳಯವಾದ ಮೇಲೆ ಇವರಿಂದ ಜನಾಂಗ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ಲ್ಲಿ ವಿಭಾಗಿಸಲ್ಪಟ್ಟ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ೋಹನ ಕುಮಾರರಾದ ಶೇಮ್‌ ಹಾಮ್‌ ಯೆಫೆತರ ವಂಶಾವಳಿಗಳು ಇವೇ. ಪ್ರಳಯವಾದ ಮೇಲೆ ಅವರಿಗೆ ಮಕ್ಕಳು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ಯೆಫೆತನ ಕುಮಾರರು ಯಾರಂದರೆ, ಗೋಮೆರ್‌ ಮಾಗೋಗ್‌ ಮಾದಯ್‌ ಯಾವಾನ್‌ ತೂಬಲ್‌ ಮೇಷೆಕ್‌ ತೀರಾಸ್‌ ಎಂಬ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ಗೋಮೆರನ ಕುಮಾರರು ಯಾರಂದರೆ, ಅಷ್ಕೆನಸ್‌ ರೀಫತ್‌ ತೋಗರ್ಮ ಎಂಬ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ಯಾವಾನನ ಕುಮಾರರು ಯಾರಂದರೆ, ಎಲೀಷಾ ತಾರ್ಷೀಷ್‌ ಕಿತ್ತೀಮ್‌ ದೋದಾನಿಮ್‌ ಇವ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ವರು ಜನಾಂಗಗಳ ದ್ವೀಪಗಳಲ್ಲಿ ಅವರವರ ದೇಶಗಳಲ್ಲಿ ಅವರವರ ಭಾಷೆಗಳ ಪ್ರಕಾರ ಅವರವರ ಕುಟುಂಬಗಳ ಪ್ರಕಾರ ಅವರ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ಾಂಗಗಳಲ್ಲಿ ವಿಭಾಗಿಸಲ್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ಕಾನಾನನಿಂದ ತನ್ನ ಚೊಚ್ಚಲ ಮಗನಾದ ಸೀದೊನನೂ ಹೇತ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ಾಮನ ಕುಮಾರರು ಯಾರಂದರೆ, ಕೂಷ್‌ ಮಿಚ್ರಯಿಮ್‌ ಪೂತ್‌ ಕಾನಾನ್‌ ಎಂಬ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ಕೂಷನ ಕುಮಾರರು ಯಾರಂದರೆ, ಸೆಬಾ ಹವೀಲ ಸಬ್ತಾ ರಗ್ಮ ಸಬ್ತಕಾ ಎಂಬವರು. ರಗ್ಮನ ಕುಮಾರರು ಯಾರಂದರೆ, ಶೆಬಾ ದೆದಾನ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ಬ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ೂಷನಿಂದ ನಿಮ್ರೋದನು ಹುಟ್ಟಿದನು. ಇವನು ಭೂಮಿಯಲ್ಲಿ ಬಲಿಷ್ಠನಾಗಲಾರಂಭ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ು ಕರ್ತನ ಮುಂದೆ ಬಲಿಷ್ಠನಾದ ಬೇಟೆಗಾರನಾಗಿದ್ದನು. ಆದದರಿಂದ--ಕರ್ತನ ಮುಂದೆ ಬಲಿಷ್ಠನಾದ ಬೇಟೆ ಗಾರನಾಗ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ರೋದನು ಎಂಬ ಮಾತು ಹೇಳ 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ಶಿನಾರ್‌ ದೇಶದಲ್ಲಿರುವ ಬಾಬೆಲ್‌ ಯೆರೆಕ್‌ ಅಕ್ಕದ್‌ ಕಲ್ನೇ ಎಂಬವು ಅವನ ಪ್ರಾರಂಭದ ರಾಜ್ಯ 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 ದೇಶದೊಳಗಿಂದ ಅಶ್ಶೂರನು ಹೊರಟು ನಿನವೆ ರೆಹೋಬೋತ್‌ ಎಂಬ ಪಟ್ಟಣ, ಕೆಲ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ಿನವೆಗೂ ಕೆಲಹಕ್ಕೂ ಮಧ್ಯದಲ್ಲಿರುವ ದೊಡ್ಡ ಪಟ್ಟಣವಾಗಿರುವ ರೆಸೆನ್‌ನನ್ನು ಕ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ಮಿಚ್ರಯಿಮ್ಯನಿಂದ ಲೂದ್ಯರೂ ಅನಾಮ್ಯರೂ ಲೆಹಾಬ್ಯರೂ ನಫ್ತುಹ್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ೆಬೂಸಿಯನೂ ಅಮೋರಿಯನೂ ಗಿರ್ಗಾಷಿಯ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ಹಿವ್ವಿಯನೂ ಅರ್ಕಿಯನೂ ಸೀನಿಯ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ರ್ವಾದಿಯನೂ ಚೆಮಾರಿಯನೂ ಹಮಾತಿಯನೂ ಹುಟ್ಟಿದರು. ತರುವಾಯ ಕಾನಾನ್‌ ಕುಟುಂಬಗಳು ವಿಸ್ತಾರವಾಗಿ ಹರಡ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ಕಾನಾನ್ಯರ ಮೇರೆಯು ಸೀದೋನಿ ನಿಂದ ಗೆರಾರಿನ ಮಾರ್ಗವಾಗಿ ಗಾಜಾದ ವರೆಗೆ ಸೊದೋಮ್‌ ಗೊಮೋರ ಅದ್ಮಾ ಚೆಬೋಯಿಮ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ವಾಗಿ ಲೆಷಾದ ವರೆಗೂ ಇರ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ವರು ತಮ್ಮ ಕುಟುಂಬಗಳ ಮತ್ತು ತಮ್ಮ ಭಾಷೆಗಳ ಪ್ರಕಾರ ತಮ್ಮ ದೇಶಗಳಲ್ಲಿಯೂ ಜನಾಂಗ ಗಳಲ್ಲಿಯೂ ಇರುವ ಹಾಮನ ಕುಮ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ಆದಿಕಾಂಡ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