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6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போதும் மறவாத உண்மைப் பிதாவிருக்க,
உனக்கென்ன குறை மகனே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லகப் பேயுடலாசை உன்னை மோசம் செய்யாது,
ஊக்கம் விடாதே திரு வுளமுனை மறவாது,
இலகும் பரிசுத்தாவி எழில் வரம் ஒழியாது,
என்றும் மாறாத நண்பன் இரட்சகருடன் சேர்ந்து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போதும் மறவாத உண்மைப் பிதாவிருக்க,
உனக்கென்ன குறை மகன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போதும் மறவாத உண்மைப் பிதாவிருக்க,
உனக்கென்ன குறை மகனே?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ுவந்தொட்டுனை யொரு
செல்லப் பிள்ளைபோற் காத்த
உரிமைத் தந்தை யென்றென்றும்
உயிரோடிப்பாருன்ன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போதும் மறவாத உண்மைப் பிதாவிருக்க,
உனக்கென்ன குறை மகனே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ப்பலினடித் தட்டில் களைப்புடன் தூங்குவார்,
கதறுமுன் சத்தங்கேட்டால் கடல் புசலமர்த்துவார்,
எப்பெரிய போரிலும், ஏற்ற ஆயுதமீவார்,
ஏழைப்பிள்ளை யெல்லார்க்கும் ஏற்ற தந்தை நானென்ப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போதும் மறவாத உண்மைப் பிதாவிருக்க,
உனக்கென்ன குறை மகனே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டல் தனக் கதிகாரி கர்த்தரென் றறிவாயே,
கடவாதிருக்க வெல்லை கற்பித்தாரவர்சேயே.
விடுவாளோ பிள்ளையத் தாய் மேதினியிற்றனியே?
மெய்ப் பரனை நீ தினம் விசுவாசித்திருப்பாய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போதும் மறவாத உண்மைப் பிதாவிருக்க,
உனக்கென்ன குறை மகனே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ன்னாசை விசுவாசம் ஜெபமும் வீணாகுமா?
உறக்க மில்லாதவர் கண் உன்னைவிட் டொழியுமா?
இந்நில மீதிலுனக் - கென்னவந்தாலும் சும்மா
இருக்குமா அவர்மனம்? உருக்கமில்லாதே போமா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2026-07-30T10:29:35Z</dcterms:created>
  <dcterms:modified xsi:type="dcterms:W3CDTF">2026-07-30T10:29:35Z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