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லிமை குறைந்தவன் நான் அ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த் தெரிந்தும் அழைத்தது ஏன் எ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ியவர் கொடுக்கினை வதை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பி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றைகள் நிறைந்தவன் நான் அ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த் தெரிந்தும் அழைத்தது ஏன் எ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வில் இருந்துன்னைத் தெரிந்தவ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பின்ன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ப்பின் குரல் கேட்டேன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என உணர்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கினில் தயங்கி நடை பய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ே வா என முன் செ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றிவில் குறைந்தவன் நான் அ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த் தெரிந்தும் அழைத்தது ஏன் எ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ந்தவர் செருக்கினை அக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பி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2026-07-31T14:47:10Z</dcterms:created>
  <dcterms:modified xsi:type="dcterms:W3CDTF">2026-07-31T14:47:10Z</dcterms:modified>
  <dc:title>துதிப் பாடல்கள் : 135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