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ப்பில்லா திரு இரா!
இதில்தான் மா பிதா
ஏக மைந்தனை லோகத்துக்கு
மீட்பராக அனுப்பினது
அன்பின் அதிசயமாம்
அன்பின் அதிசயம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ப்பில்லா திரு இரா!
யாவையும் ஆளும் மா
தெய்வ மைந்தனார் பாவிகளை
மீட்டு விண்ணுக்குயர்த்த தம்மை
எத்தனை தாழ்த்துகிறார்!
எத்தனை தாழ்த்துகிறார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ப்பில்லா திரு இரா!
ஜென்மித்தார் மேசியா;
தெய்வ தூதரின் சேனைகளை
நாமும் சேர்ந்து பராபரனை
பூரிப்பாய் ஸ்தோத்திரிப்போம்
பூரிப்பாய் ஸ்தோத்திர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2026-07-31T18:36:11Z</dcterms:created>
  <dcterms:modified xsi:type="dcterms:W3CDTF">2026-07-31T18:36:11Z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