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உயிரோடிருக்கையில் தன் ஆத்துமாவை வாழ்த்தினாலும்: நீ உனக்கு நன்மையை நாடினாய் என்று மனுஷர் அவனைப் புகழந்தால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என்றென்றைக்கும் வெளிச்சத்தைக் காணாத தன் பிதாக்களின் சந்ததியைச் சேரு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என்றென்றைக்கும் வெளிச்சத்தைக் காணாத தன் பிதாக்களின் சந்ததியைச் சேரு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னம் பொருந்தினவனாயிருந்தும் அறிவில்லாத மனுஷன் அழிந்துபோகும் மிருகங்களுக்கு ஒப்பாயிருக்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னங்களே, நீங்கள் எல்லாரும் இதைக் கேள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ின் குடிகளே, சிறியோரும் பெரியோரும் ஐசுவரியவான்களும் எளியவர்களுமாகிய நீங்கள் எல்லாரும் ஏகமாய்ச் செவிகொட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வாய் ஞானத்தைப் பேசும்; என் இருதயம் உணர்வைத் தியானிக்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 செவியை உவமைமொழிக்குச் சாய்த்து, என் மறைபொருளைச் சுரமண்டலத்தின்மேல் வெளிப்படுத்த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ைத் தொடருகிறவர்களுடைய அக்கிரமம் என்னைச் சூழ்ந்துகொள்ளுந் தீங்குநாட்களில் நான் பயப்படவேண்டியதென்ன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னைத் தொடருகிறவர்களுடைய அக்கிரமம் என்னைச் சூழ்ந்துகொள்ளுந் தீங்குநாட்களில் நான் பயப்படவேண்டியதென்ன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ட்டுமந்தையைப்போல பாதாளத்திலே கிடத்தப்படுகிறார்கள்; மரணம் அவர்களை மேய்ந்துபோடும்; செம்மையானவர்கள் அதிகாலையில் அவர்களை ஆண்டுகொள்வார்கள்; அவர்கள் தங்கள் வாசஸ்தலத்தில் நிலைத்திருக்கக் கூடாதபடி அவர்களுடைய ரூபத்தைப் பாதாளம் அழி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செல்வத்தை நம்பி தங்கள் திரளான ஐசுவரியத்தினால் பெருமைபாராட்டுகிற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ாவது தன் சகோதரன் அழிவைக் காணாமல் இனி என்றைக்கும் உயிரோடிருக்கும்பட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வ்விதத்தினாலாவது அவனை மீட்டுக்கொள்ளவும், அவனிமித்தம் மீட்கும்பொருளை தேவனுக்குக் கொடுக்கவுங் கூடா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ஆத்துமமீட்பு மிகவும் அருமையாயிருக்கிறது; அது ஒருபோதும் முடியா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ஞானிகளும் மரித்து, அஞ்ஞானிகளும் நிர்மூடரும் ஏகமாய் அழிந்து, தங்கள் ஆஸ்தியை மற்றவர்களுக்கு வைத்துப்போகிறதைக் காண்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ஞானிகளும் மரித்து, அஞ்ஞானிகளும் நிர்மூடரும் ஏகமாய் அழிந்து, தங்கள் ஆஸ்தியை மற்றவர்களுக்கு வைத்துப்போகிறதைக் காண்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் வீடுகள் நித்தியகாலமாகவும், தங்கள் வாசஸ்தலங்கள் தலைமுறை தலைமுறையாகவும் இருக்குமென்பது அவர்கள் உள்ளத்தின் அபிப்பிராயம், அவர்கள் தங்கள் நாமங்களைத் தங்கள் நிலங்களுக்குத் தரிக்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ங்கள் வீடுகள் நித்தியகாலமாகவும், தங்கள் வாசஸ்தலங்கள் தலைமுறை தலைமுறையாகவும் இருக்குமென்பது அவர்கள் உள்ளத்தின் அபிப்பிராயம், அவர்கள் தங்கள் நாமங்களைத் தங்கள் நிலங்களுக்குத் தரிக்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ிலும் கனம்பொருந்தியவனாயிருக்கிற மனுஷன் நிலைத்திருக்கிறதில்லை; அழிந்துபோகும் மிருகங்களுக்கு ஒப்பாயிருக்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ிலும் கனம்பொருந்தியவனாயிருக்கிற மனுஷன் நிலைத்திருக்கிறதில்லை; அழிந்துபோகும் மிருகங்களுக்கு ஒப்பாயிருக்கி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ட்டுமந்தையைப்போல பாதாளத்திலே கிடத்தப்படுகிறார்கள்; மரணம் அவர்களை மேய்ந்துபோடும்; செம்மையானவர்கள் அதிகாலையில் அவர்களை ஆண்டுகொள்வார்கள்; அவர்கள் தங்கள் வாசஸ்தலத்தில் நிலைத்திருக்கக் கூடாதபடி அவர்களுடைய ரூபத்தைப் பாதாளம் அழி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ுதான் அவர்கள் வழி; இதுதான் அவர்கள் பைத்தியம்; ஆகிலும் அவர்கள் சந்ததியார் அவர்கள் சொல்லை மெச்சிக்கொள்ளுகிறார்கள்.(சேலா.)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ட்டுமந்தையைப்போல பாதாளத்திலே கிடத்தப்படுகிறார்கள்; மரணம் அவர்களை மேய்ந்துபோடும்; செம்மையானவர்கள் அதிகாலையில் அவர்களை ஆண்டுகொள்வார்கள்; அவர்கள் தங்கள் வாசஸ்தலத்தில் நிலைத்திருக்கக் கூடாதபடி அவர்களுடைய ரூபத்தைப் பாதாளம் அழி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தேவன் என் ஆத்துமாவைப் பாதாளத்தின் வல்லமைக்குத் தப்புவித்து மீட்பார், அவர் என்னை ஏற்றுக்கொள்வார். (சேலா.)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் ஐசுவரியவானாகி, அவன் வீட்டின் மகிமை பெருகும்போது, நீ பயப்படாத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மரிக்கும்போது ஒன்றும் கொண்டுபோவதில்லை; அவன் மகிமை அவனைப் பின்பற்றிச் செல்வதும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் மரிக்கும்போது ஒன்றும் கொண்டுபோவதில்லை; அவன் மகிமை அவனைப் பின்பற்றிச் செல்வதும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உயிரோடிருக்கையில் தன் ஆத்துமாவை வாழ்த்தினாலும்: நீ உனக்கு நன்மையை நாடினாய் என்று மனுஷர் அவனைப் புகழந்தால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તે મહાન હતા, તેની દુન્યવી સફળતાઓ માટે લોકોએ પ્રશંસા ક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રંતુ આખરે તો તે પણ તેના પૂર્વજોની જેમ મૃત્યુ પામશે અને પછી તે જીવનનું અજવાળું ક્યારેય પણ નહ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ુ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જે વ્યકિત પાસે દુન્યવી વૈભવ છે, પણ આત્મિક સમજ નથી; તે વ્યકિત બુદ્ધિહીન નાશ પામનાર પશુ સમા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ે સર્વ પ્રજાજનો, તમે આ સાંભળો; હે વિશ્વવાસી લોકો તમે સાંભળ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નિમ્ન કક્ષના કે ઉચ્ચકક્ષાનાં, શ્રીમંત કે દરિદ્રી, તમે સૌ માણસો મારા શબ્દો પર ધ્યાન આપ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હું બુદ્ધિ વિષે મારા મુખેથી બોલીશ; મારા હૃદયમાંથી નિકળતા ઉદૃગારો જ્ઞાન વિષે હ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હું દ્રષ્ટાંત પર કાન લગાડીશ, અને વીણા પર મારો મર્મ ખોલ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જ્યારે સંકટો આવે છે ત્યારે, ચારેબાજુથી મને શત્રુઓ ઘેરી લે એવા દુષ્ટોના સકંજામાં મારે ડરવાની જરૂ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ેલા લોકો બરાબર ઘેટાઁ જેવાજ છે. શેઓલ તેમનો વાડો બનશે અને મૃત્યુ તેમનો ઘેટાંપાળક બનશે. જ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જેઓ પોતાની સંપત્તિ પર ભરોસો રાખે છે, તેઓ કેટલાં ધનવાન છે તેનું અભિમાન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ઓમાંનો કોઇ પોતાના ભાઇને કોઇ રીતે છોડાવી શકતાં નથી; દેવને તે તેનાં બદલામાં ખંડણી આપી શકતા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માનવ-જીવનની એટલી મોટી કિંમત છે કે દુન્યવી સંપત્તિથી તેનો મૃત્યુદંડ ચૂકવી શકા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ેથી તે સદાકાળનું જીવન પામે, અને નરકનાં ખાડાની શિક્ષાથી બચી જ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બધા લોકો સાક્ષી છે કે વિદ્ધાન મૃત્યુ પામે છે, અને મૂર્ખ તેમજ હેવાન માણસો પણ મૃત્યુ પામે છે.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તેમની પાછળ તેમની સંપત્તિ બીજાઓ માટે મૂકી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ઓ જમીનજાગીરને પોતાના નામથી ઓળખાવે છે, જાણેકે સદાકાળને માટે તે તેઓની જ રહેવાની હોય; અને જા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સદાકાળ અધિકાર ભોગવવાના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માણસો ભલે ધનવાન હોય, પણ તેઓ અહીં કાયમ માટે રહેવાના નથી. જેવી રીતે બીજા પ્રાણીઓ મરી જાય છે ત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પણ મૃત્યુ પામ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ેલાં અભિમાની લોકોના શરીરો તેમના વૈભવી ઘરોથી ખૂબ દૂર શેઓલમાં ધીમેથી સડી જશે તે દિવસે નિષ્ઠાવાન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એવા મૂર્ખ લોકો જેમણે તેમની સંપત્તિનો વિશ્વાસ રાખ્યો હતો, અંતે તો તેમનો અંત એવોજ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જયી બન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દેવ મને શેઓલની પકડમાંથી છોડાવશે કારણ કે તેઓ મને તેમની સાથે રહેવા લ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કારણ, તે લોકો ધનવાન છે, અને વૈભવી મકાનો ધરાવે છે એટલા માટે તે લોકોથી ડર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ઓ જ્યારે મૃત્યુ પામે છે ત્યારે તેઓ સાથે કશુંય લઇ જઇ શકશે નહિ અને તેમનો વૈભવ તેમની પાછળ જવા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ધનવાન વ્યકિત તેના જીવનકાળ દરમ્યાન પોતાની જાતને મહાન ગણતી હશે, અને પોતાની જાતને ધન્યવાદ આપ્યા હ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2026-08-02T15:07:34Z</dcterms:created>
  <dcterms:modified xsi:type="dcterms:W3CDTF">2026-08-02T15:07:34Z</dcterms:modified>
  <dc:title>சங்கீதம் : 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