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ால், கிறிஸ்து இயேசுவுக்குட்பட்டவர்களாயிருந்து, மாம்சத்தின்படி நடவாமல் ஆவியின்படியே நடக்கிறவர்களுக்கு ஆக்கினைத்தீர்ப்ப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னபடியால், கிறிஸ்து இயேசுவுக்குட்பட்டவர்களாயிருந்து, மாம்சத்தின்படி நடவாமல் ஆவியின்படியே நடக்கிறவர்களுக்கு ஆக்கினைத்தீர்ப்ப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றிஸ்து இயேசுவினாலே ஜீவனுடைய ஆவியின் பிரமாணம் என்னைப் பாவம் மரணம் என்பவைகளின் பிரமாணத்தினின்று விடுதலையாக்கிற்ற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ெப்படியெனில், மாம்சத்தினாலே பலவீனமாயிருந்த நியாயப்பிரமாணம் செய்யக்கூடாததை தேவனே செய்யும்படிக்கு, தம்முடைய குமாரனைப் பாவமாம்சத்தின் சாயலாகவும், பாவத்தைப் போக்கும் பலியாகவும் அனுப்பி, மாம்சத்திலே பாவத்தை ஆக்கினைக்குள்ளாகத் தீர்த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ெப்படியெனில், மாம்சத்தினாலே பலவீனமாயிருந்த நியாயப்பிரமாணம் செய்யக்கூடாததை தேவனே செய்யும்படிக்கு, தம்முடைய குமாரனைப் பாவமாம்சத்தின் சாயலாகவும், பாவத்தைப் போக்கும் பலியாகவும் அனுப்பி, மாம்சத்திலே பாவத்தை ஆக்கினைக்குள்ளாகத் தீர்த்த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படி நடவாமல் ஆவியின்படி நடக்கிற நம்மிடத்தில் நியாயப்பிரமாணத்தின் நீதி நிறைவேறும்படிக்கே அப்படிச் செய்த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படி நடவாமல் ஆவியின்படி நடக்கிற நம்மிடத்தில் நியாயப்பிரமாணத்தின் நீதி நிறைவேறும்படிக்கே அப்படிச் செய்த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யர்வானாலும், தாழ்வானாலும், வேறெந்தச் சிருஷ்டியானாலும் நம்முடைய கர்த்தராகிய கிறிஸ்து இயேசுவிலுள்ள தேவனுடைய அன்பைவிட்டு நம்மைப் பிரிக்கமாட்டாதென்று நிச்சயித்திரு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யர்வானாலும், தாழ்வானாலும், வேறெந்தச் சிருஷ்டியானாலும் நம்முடைய கர்த்தராகிய கிறிஸ்து இயேசுவிலுள்ள தேவனுடைய அன்பைவிட்டு நம்மைப் பிரிக்கமாட்டாதென்று நிச்சயித்த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மாம்சத்தின்படி நடக்கிறவர்கள் மாம்சத்துக்குரியவைகளைச் சிந்திக்கிறார்கள்; ஆவியின்படி நடக்கிறவர்கள் ஆவிக்குரியவைகளைச் சிந்திக்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்கினைக்குள்ளாகத் தீர்க்கிறவன் யார்? கிறிஸ்துவே மரித்தவர்; அவரே எழுந்துமிருக்கிறவர்; அவரே தேவனுடைய வலதுபாரிசத்திலும் இருக்கிறவர், நமக்காக வேண்டுதல் செய்கிறவரும் அவர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மாம்சத்தின்படி நடக்கிறவர்கள் மாம்சத்துக்குரியவைகளைச் சிந்திக்கிறார்கள்; ஆவியின்படி நடக்கிறவர்கள் ஆவிக்குரியவைகளைச் சிந்திக்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ாம்சசிந்தை மரணம்; ஆவியின் சிந்தையோ ஜீவனும் சமாதானமும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ப்படியென்றால், மாம்சசிந்தை தேவனுக்கு விரோதமான பகை; அது தேவனுடைய நியாயப்பிரமாணத்துக்குக் கீழ்ப்படியாமலும், கீழ்ப்படியக்கூடாமலும்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ப்படியென்றால், மாம்சசிந்தை தேவனுக்கு விரோதமான பகை; அது தேவனுடைய நியாயப்பிரமாணத்துக்குக் கீழ்ப்படியாமலும், கீழ்ப்படியக்கூடாமலும் இருக்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ம்சத்துக்குட்பட்டவர்கள் தேவனுக்குப் பிரியமாயிருக்கமா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ுடைய ஆவி உங்களில் வாசமாயிருந்தால், நீங்கள் மாம்சத்துக்குட்பட்டவர்களாயிராமல் ஆவிக்குட்பட்டவர்களாயிருப்பீர்கள். கிறிஸ்துவின் ஆவியில்லாதவன் அவருடையவனல்ல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ுடைய ஆவி உங்களில் வாசமாயிருந்தால், நீங்கள் மாம்சத்துக்குட்பட்டவர்களாயிராமல் ஆவிக்குட்பட்டவர்களாயிருப்பீர்கள். கிறிஸ்துவின் ஆவியில்லாதவன் அவருடையவனல்ல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 கிறிஸ்து உங்களிலிருந்தால், சரீரமானது பாவத்தினிமித்தம் மரித்ததாயும், ஆவியானது நீதியினிமித்தம் ஜீவனுள்ளதாயும் இ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ேலும் கிறிஸ்து உங்களிலிருந்தால், சரீரமானது பாவத்தினிமித்தம் மரித்ததாயும், ஆவியானது நீதியினிமித்தம் ஜீவனுள்ளதாயும்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இயேசுவை மரித்தோரிலிருந்து எழுப்பினவருடைய ஆவி உங்களில் வாசமாயிருந்தால், கிறிஸ்துவை மரித்தோரிலிருந்து எழுப்பினவர் உங்களில் வாசமாயிருக்கிற தம்முடைய ஆவியினாலே சாவுக்கேதுவான உங்கள் சரீரங்களையும் உயிர்ப்பிப்ப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்கினைக்குள்ளாகத் தீர்க்கிறவன் யார்? கிறிஸ்துவே மரித்தவர்; அவரே எழுந்துமிருக்கிறவர்; அவரே தேவனுடைய வலதுபாரிசத்திலும் இருக்கிறவர், நமக்காக வேண்டுதல் செய்கிறவரும் அவர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இயேசுவை மரித்தோரிலிருந்து எழுப்பினவருடைய ஆவி உங்களில் வாசமாயிருந்தால், கிறிஸ்துவை மரித்தோரிலிருந்து எழுப்பினவர் உங்களில் வாசமாயிருக்கிற தம்முடைய ஆவியினாலே சாவுக்கேதுவான உங்கள் சரீரங்களையும் உயிர்ப்பிப்ப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சகோதரரே, மாம்சத்தின்படி பிழைப்பதற்கு நாம் மாம்சத்துக்குக் கடனாளிகளல்ல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ம்சத்தின்படி பிழைத்தால் சாவீர்கள்; ஆவியினாலே சரீரத்தின் செய்கைகளை அழித்தால் பிழைப்ப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ம்சத்தின்படி பிழைத்தால் சாவீர்கள்; ஆவியினாலே சரீரத்தின் செய்கைகளை அழித்தால் பிழைப்ப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எவர்கள் தேவனுடைய ஆவியினாலே நடத்தப்படுகிறார்களோ, அவர்கள் தேவனுடைய புத்திரராயிரு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, திரும்பவும் பயப்படுகிறதற்கு நீங்கள் அடிமைத்தனத்தின் ஆவியைப் பெறாமல், அப்பா பிதாவே, என்று கூப்பிடப்பண்ணுகிற புத்திர சுவிகாரத்தின் ஆவியைப் பெற்ற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படி, திரும்பவும் பயப்படுகிறதற்கு நீங்கள் அடிமைத்தனத்தின் ஆவியைப் பெறாமல், அப்பா பிதாவே, என்று கூப்பிடப்பண்ணுகிற புத்திர சுவிகாரத்தின் ஆவியைப் பெற்ற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ம் தேவனுடைய பிள்ளைகளாயிருக்கிறோமென்று ஆவியானவர்தாமே நம்முடைய ஆவியுடனேகூடச் சாட்சிகொடு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ம் பிள்ளைகளானால் சுதந்தரருமாமே; தேவனுடைய சுதந்தரரும், கிறிஸ்துவுக்கு உடன் சுதந்தரருமாமே; கிறிஸ்துவுடனேகூட நாம் மகிமைப்படும்படிக்கு அவருடனேகூடப் பாடுபட்டால் அப்படியாக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ம் பிள்ளைகளானால் சுதந்தரருமாமே; தேவனுடைய சுதந்தரரும், கிறிஸ்துவுக்கு உடன் சுதந்தரருமாமே; கிறிஸ்துவுடனேகூட நாம் மகிமைப்படும்படிக்கு அவருடனேகூடப் பாடுபட்டால் அப்படியா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மதுநிமித்தம் எந்நேரமும் கொல்லப்படுகிறோம், அடிக்கப்படும் ஆடுகளைப்போல எண்ணப்படுகிறோம் என்று எழுதியிருக்கிறபடி நேரிட்டால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இக்காலத்துப் பாடுகள் இனி நம்மிடத்தில் வெளிப்படும் மகிமைக்கு ஒப்பிடத்தக்கவைகள் அல்லவென்று எண்ண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இக்காலத்துப் பாடுகள் இனி நம்மிடத்தில் வெளிப்படும் மகிமைக்கு ஒப்பிடத்தக்கவைகள் அல்லவென்று எண்ண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ேலும் தேவனுடைய புத்திரர் வெளிப்படுவதற்குச் சிருஷ்டியானது மிகுந்த ஆவலோடே காத்துக்கொண்டி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ேனென்றால் சிருஷ்டியானது அழிவுக்குரிய அடிமைத்தனத்தினின்று விடுதலையாக்கப்பட்டு, தேவனுடைய பிள்ளைகளுக்குரிய மகிமையான சுயாதீனத்தைப் பெற்றுக்கொள்ளும் என்கிற நம்பிக்கையோடே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ச் சிருஷ்டியானது சுய இஷ்டத்தினாலே அல்ல, கீழ்ப்படுத்தினவராலேயே மாயைக்குக் கீழ்ப்பட்டி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கையால் நமக்குத் தெரிந்திருக்கிறபடி, இதுவரைக்கும் சர்வ சிருஷ்டியும் ஏகமாய்த் தவித்துப் பிரசவவேதனைப்படுகி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வுமல்லாமல், ஆவியின் முதற்பலன்களைப் பெற்ற நாமுங்கூட நம்முடைய சரீரமீட்பாகிய புத்திரசுவிகாரம் வருகிறதற்குக் காத்திருந்து, நமக்குள்ளே தவிக்கிற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ுவுமல்லாமல், ஆவியின் முதற்பலன்களைப் பெற்ற நாமுங்கூட நம்முடைய சரீரமீட்பாகிய புத்திரசுவிகாரம் வருகிறதற்குக் காத்திருந்து, நமக்குள்ளே தவிக்கிறோ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நம்பிக்கையினாலே நாம் இரட்சிக்கப்பட்டிருக்கிறோம். காணப்படுகிறதை நம்புகிறது நம்பிக்கையல்ல; ஒருவன் தான் காண்கிறதை நம்பவேண்டுவதென்ன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 நம்பிக்கையினாலே நாம் இரட்சிக்கப்பட்டிருக்கிறோம். காணப்படுகிறதை நம்புகிறது நம்பிக்கையல்ல; ஒருவன் தான் காண்கிறதை நம்பவேண்டுவதென்ன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உமதுநிமித்தம் எந்நேரமும் கொல்லப்படுகிறோம், அடிக்கப்படும் ஆடுகளைப்போல எண்ணப்படுகிறோம் என்று எழுதியிருக்கிறபடி நேரிட்டால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ம் காணாததை நம்பினோமாகில், அது வருகிறதற்குப் பொறுமையோடே காத்திருப்போ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ப்படியே ஆவியானவரும் நமது பலவீனங்களில் நமக்கு உதவிசெய்கிறார். நாம் ஏற்றபடி வேண்டிக்கொள்ளவேண்டியதின்னதென்று அறியாமலிருக்கிறபடியால், ஆவியானவர்தாமே வாக்குக்கடங்காத பெருமூச்சுகளோடு நமக்காக வேண்டுதல்செய்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ப்படியே ஆவியானவரும் நமது பலவீனங்களில் நமக்கு உதவிசெய்கிறார். நாம் ஏற்றபடி வேண்டிக்கொள்ளவேண்டியதின்னதென்று அறியாமலிருக்கிறபடியால், ஆவியானவர்தாமே வாக்குக்கடங்காத பெருமூச்சுகளோடு நமக்காக வேண்டுதல்செய்கி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வியானவர் தேவனுடைய சித்தத்தின்படியே பரிசுத்தவான்களுக்காக வேண்டுதல் செய்கிறபடியால், இருதயங்களை ஆராய்ந்துபார்க்கிறவர் ஆவியின் சிந்தனை இன்னதென்று அறிவ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வியானவர் தேவனுடைய சித்தத்தின்படியே பரிசுத்தவான்களுக்காக வேண்டுதல் செய்கிறபடியால், இருதயங்களை ஆராய்ந்துபார்க்கிறவர் ஆவியின் சிந்தனை இன்னதென்று அறிவ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ன்றியும், அவருடைய தீர்மானத்தின்படி அழைக்கப்பட்டவர்களாய் தேவனிடத்தில் அன்புகூருகிறவர்களுக்குச் சகலமும் நன்மைக்கு ஏதுவாக நடக்கிறதென்று அறிந்திருக்கிறோ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ன்றியும், அவருடைய தீர்மானத்தின்படி அழைக்கப்பட்டவர்களாய் தேவனிடத்தில் அன்புகூருகிறவர்களுக்குச் சகலமும் நன்மைக்கு ஏதுவாக நடக்கிறதென்று அறிந்திருக்கிறோ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ம்முடைய குமாரன் அநேக சகோதரருக்குள்ளே முதற்பேறானவராயிருக்கும்பொருட்டு, தேவன் எவர்களை முன்னறிந்தாரோ அவர்களைத் தமது குமாரனுடைய சாயலுக்கு ஒப்பாயிருப்பதற்கு முன்குறித்திருக்கிறார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ம்முடைய குமாரன் அநேக சகோதரருக்குள்ளே முதற்பேறானவராயிருக்கும்பொருட்டு, தேவன் எவர்களை முன்னறிந்தாரோ அவர்களைத் தமது குமாரனுடைய சாயலுக்கு ஒப்பாயிருப்பதற்கு முன்குறித்திருக்கிறார்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வர்களை முன்குறித்தாரோ அவர்களை அழைத்துமிருக்கிறார்; எவர்களை அழைத்தாரோ அவர்களை நீதிமான்களாக்கியுமிருக்கிறார்; எவர்களை நீதிமான்களாக்கினாரோ அவர்களை மகிமைப்படுத்தியும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ிறிஸ்துவின் அன்பைவிட்டு நம்மைப் பிரிப்பவன் யார்? உபத்திரவமோ, வியாகுலமோ, துன்பமோ, பசியோ, நிர்வாணமோ, நாசமோசமோ, பட்டயமோ?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வர்களை முன்குறித்தாரோ அவர்களை அழைத்துமிருக்கிறார்; எவர்களை அழைத்தாரோ அவர்களை நீதிமான்களாக்கியுமிருக்கிறார்; எவர்களை நீதிமான்களாக்கினாரோ அவர்களை மகிமைப்படுத்தியுமிருக்கி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ைகளைக்குறித்து நாம் என்னசொல்லுவோம்? தேவன் நம்முடைய பட்சத்திலிருந்தால் நமக்கு விரோதமாயிருப்பவன் யார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ம்முடைய சொந்தக்குமாரனென்றும் பாராமல் நம்மெல்லாருக்காகவும் அவரை ஒப்புக்கொடுத்தவர், அவரோகூட மற்ற எல்லாவற்றையும் நமக்கு அருளாதிருப்பதெப்படி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ம்முடைய சொந்தக்குமாரனென்றும் பாராமல் நம்மெல்லாருக்காகவும் அவரை ஒப்புக்கொடுத்தவர், அவரோகூட மற்ற எல்லாவற்றையும் நமக்கு அருளாதிருப்பதெப்படி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தேவன் தெரிந்துகொண்டவர்கள்மேல் குற்றஞ்சாட்டுகிறவன் யார்? தேவனே அவர்களை நீதிமான்களாக்குகிறவ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ிறிஸ்துவின் அன்பைவிட்டு நம்மைப் பிரிப்பவன் யார்? உபத்திரவமோ, வியாகுலமோ, துன்பமோ, பசியோ, நிர்வாணமோ, நாசமோசமோ, பட்டயமோ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வையெல்லாவற்றிலேயும் நாம் நம்மில் அன்புகூருகிறவராலே முற்றும் ஜெயங்கொள்ளுகிறவர்களாயிருக்கிறோம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ரணமானாலும், ஜீவனானாலும், தேவதூதர்களானாலும், அதிகாரங்களானாலும், வல்லமைகளானாலும், நிகழ்காரியங்களானாலும், வருங்காரியங்களானா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ದರಿಂದ ಕ್ರಿಸ್ತ ಯೇಸುವಿನಲ್ಲಿ ರುವವರಿಗೆ ಅಪರಾಧ ನಿರ್ಣಯವು ಈಗ ಇಲ್ಲವೇ ಇಲ್ಲ; ಇವರು ಶರೀರಕ್ಕನುಸಾರವಾಗಿ ಅಲ್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್ಮನಿಗನುಸಾರವಾಗಿಯೇ ನಡೆಯುವವರಾಗ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ಜೀವವನ್ನುಂಟು ಮಾಡುವ ಆತ್ಮನ ನಿಯಮವು ಕ್ರಿಸ್ತ ಯೇಸುವಿನಲ್ಲಿ ನನ್ನನ್ನು ಪಾಪ ಮರಣಗಳ ನಿಯಮ ದಿಂದ ಬಿಡಿಸ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್ಯಾಯಪ್ರಮಾಣವು ಶರೀರದ ಮೂಲಕ ನಿರ್ಬಲವಾಗಿ ಯಾವದನ್ನು ಮಾಡಲಾರದೆ ಇತ್ತೋ ಅದನ್ನು ದೇವರೇ ಮಾಡಿದನು; ಹೇಗಂದರೆ ಆ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ಸ್ವಂತ ಮಗನನ್ನು ಪಾಪಶರೀರದ ಹೋಲಿಕೆ ಯಲ್ಲಿ ಕಳುಹಿಸಿ ಪಾಪಕ್ಕಾಗಿ ಆ ಶರೀರದಲ್ಲಿಯೇ ಪಾಪವನ್ನು ದಂ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ೀಗೆ ಶರೀರಕ್ಕನುಸಾರ ವಾಗಿ ನಡೆಯದೆ ಆತ್ಮನಿಗನುಸಾರವಾಗಿ ನಡೆಯುವವ ರಾದ ನಮ್ಮಲ್ಲಿ ನ್ಯಾಯಪ್ರಮಾಣದ ನೀತಿಯು ನೆ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ಉನ್ನತವಾಗಲಿ ಅಗಾಧವಾಗಲಿ ಬೇರೆ ಯಾವ ಸೃಷ್ಟಿಯಾಗಲಿ ನಮ್ಮನ್ನು ನಮ್ಮ ಕರ್ತನಾದ ಕ್ರಿಸ್ತ ಯೇಸುವಿನಲ್ಲಿರುವ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ೀತಿಯಿಂದ ಅಗಲಿಸಲಾರವೆಂದು ನನಗೆ ನಿಶ್ಚಯ ಉಂಟ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ಶರೀರವನ್ನು ಅನುಸರಿಸುವವರು ಅದಕ್ಕೆ ಸಂಬಂಧ ಪಟ್ಟವುಗಳ ಮೇಲೆ ಮನಸ್ಸಿಡುತ್ತಾರೆ; ಆತ್ಮನನ್ನನುಸರಿ ಸುವವರಾದರ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ಅಪರಾಧಿಗಳೆಂದು ನಿರ್ಣಯಿಸುವವರು ಯಾರು? ಕ್ರಿಸ್ತನು ಮರಣವನ್ನು ಹೊಂದಿದ್ದಲ್ಲದೆ (ಜೀವಿತನಾಗಿ) ಎದ್ದು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್ಮನಿಗೆ ಸಂಬಂಧಪಟ್ಟವುಗಳ ಮೇಲೆ ಮನಸ್ಸಿಡ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ಶರೀರಕ್ಕನುಸಾರವಾದ ಮನಸ್ಸು ಮರಣ: ಆತ್ಮೀಕವಾದ ಮನಸ್ಸುಜೀವವೂ ಸಮಾಧಾನವೂ ಆ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ಶರೀರ ಸಂಬಂಧವಾದ ಮನಸ್ಸು ದೇವರಿಗೆ ಶತ್ರುತ್ವವು; ಕಾರಣವೇನಂದರೆ ಅಂಥ ಮನಸ್ಸು ದೇವರ ನಿಯಮಕ್ಕೆ ಒಳಪಡುವದಿಲ್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ಳಪಡುವದಕ್ಕಾಗುವದೂ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ಿರಲಾಗಿ ಶರೀರಾಧೀನರು ದೇವರನ್ನು ಮೆಚ್ಚಿಸಲಾರ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ನೀವಾ ದರೋ ನಿಮ್ಮಲ್ಲಿ ದೇವರಾತ್ಮನು ವಾಸವಾಗಿರುವದಾದರೆ ಶರೀರಾಧೀನರಲ್ಲ, ಆತ್ಮನಿಗೆ ಅಧೀನರಾಗಿದ್ದೀರಿ. ಯಾವ ನಿಗ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 ಆತ್ಮನು ಇಲ್ಲದಿದ್ದರೆ ಅವನು ಕ್ರಿಸ್ತನವ ನ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ಕ್ರಿಸ್ತನು ನಿಮ್ಮಲ್ಲಿದ್ದರೆ ದೇಹವು ಪಾಪದ ದೆಸೆಯಿಂದ ಸತ್ತದ್ದಾಗಿದ್ದರೂ ಆತ್ಮವು ನೀತಿಯ ದೆಸೆ 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ವುಳ್ಳದ್ದ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ಯೇಸುವನ್ನು ಸತ್ತವ ರೊಳಗಿಂದ ಎಬ್ಬಿಸಿದಾತನ ಆತ್ಮನು ನಿಮ್ಮಲ್ಲಿ ವಾಸವಾಗಿ ದ್ದರೆ ಕ್ರಿಸ್ತನನ್ನು ಸತ್ತವರೊಳಗ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ಡೆಯಲ್ಲಿ ನಮಗೋಸ್ಕರ ವಿಜ್ಞಾಪನೆ ಮಾಡು ವಾತನಾಗಿದ್ದಾ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ಬ್ಬಿಸಿದಾತನು ನಿಮ್ಮಲ್ಲಿ ವಾಸವಾಗಿರುವ ತನ್ನ ಆತ್ಮನ ಮೂಲಕ ನಿಮ್ಮ ಮರ್ತ್ಯ ದೇಹಗಳನ್ನು ಸಹ ಬದುಕ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ಹೀಗಿರಲಾಗಿ ಸಹೋದರರೇ, ಶರೀರಕ್ಕನುಸಾರ ವಾಗಿ ಜೀವಿಸುವದಕ್ಕೆ ನಾವು ಶರೀರಕ್ಕೆ ಋಣಸ್ಥರ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ವು ಶರೀರಭಾವವನ್ನು ಅನುಸರಿಸಿದರೆ ಸಾಯುವಿರಿ; ಆದರೆ ನೀವು ಆತ್ಮನಿಂದ ದೇಹದ ಕ್ರಿಯೆಗಳನ್ನು ಸಾಯಿಸುವದಾ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ೀವಿಸುವ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ಯಾಕಂದರೆ ಯಾರಾರು ದೇವರ ಆತ್ಮನಿಂದ ನಡಿಸಲ್ಪಡುತ್ತಾರೋ ಅವರು ದೇವರ ಪುತ್ರರಾಗ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ವು ತಿರಿಗಿ ಭಯವುಳ್ಳವರಾಗಿರುವಂತೆ ದಾಸನ ಭಾವವನ್ನು ಹೊಂದಿದವರಲ್ಲ; ಆದರೆ ದತ್ತುಪುತ್ರ ಸ್ವೀಕಾರದ ಆತ್ಮ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ಂದಿರುವದರಿಂದ ದೇವರನ್ನು ನಾವು ಅಪ್ಪಾ, ತಂದೆಯೇ ಎಂದು ಕೂಗ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ಾವು ದೇವರ ಮಕ್ಕಳಾಗಿದ್ದೇವೆಂದು ಆತ್ಮನು ತಾನೇ ನಮ್ಮ ಆತ್ಮದೊಂದಿಗೆ ಸಾಕ್ಷಿ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ಮಕ್ಕಳಾ ಗಿದ್ದರೆ ಬಾಧ್ಯರಾಗಿದ್ದೇವೆ; ದೇವರಿಗೆ ಬಾಧ್ಯರು, ಕ್ರಿಸ್ತ ನೊಂದಿಗೆ ಸಹ ಬಾಧ್ಯರು; ಆತನೊಂದಿಗೆ ಶ್ರಮ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ನ್ನನುಭವಿಸುವದಾದರೆ ಒಟ್ಟಾಗಿ ನಾವು ಸಹ ಮಹಿಮೆಯನ್ನು ಹೊಂದುವ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ಕ್ರಿಸ್ತನ ಪ್ರೀತಿಯಿಂದ ನಮ್ಮನ್ನು ಅಗಲಿಸುವವರು ಯಾರು? ಕಷ್ಟವೋ ಸಂಕಟವೋ ಹಿಂಸೆಯೋ ಬರಗಾಲವೋ ವಸ್ತ್ರವಿಲ್ಲದಿರುವದ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ನಮ್ಮಲ್ಲಿ ಪ್ರತ್ಯಕ್ಷವಾಗಲಿರುವ ಮಹಿಮೆಯೊಂದಿಗೆ ಈಗಿನ ಕಾಲದ ಶ್ರಮೆಗಳನ್ನು ಹೋಲಿಸುವದು ಯೋಗ್ಯ ವಲ್ಲವೆಂದು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ಣ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ದೇವಪುತ್ರರ ಪ್ರತ್ಯಕ್ಷತೆಯನ್ನು ಸೃಷ್ಟಿಯು ಲವಲವಿಕೆಯಿಂದ ಎದುರು ನೋಡುತ್ತಾ ಇ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ಸೃಷ್ಟಿಯು ವ್ಯರ್ಥತ್ವಕ್ಕೆ ಒಳಗಾದದ್ದು ಸ್ವೇಚ್ಛೆಯಿಂದಲ್ಲ, ಅದನ್ನು ಒಳಪಡಿಸಿದಾತನ ಮುಖಾಂ ತರ ನಿರೀಕ್ಷೆಯಲ್ಲಿಯ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ಸೃಷ್ಟಿಯು ತಾನೇ ದೇವರ ಮಕ್ಕಳ ಮಹಿಮೆಯ ಸ್ವಾತಂತ್ರ್ಯತೆಯಲ್ಲಿ ಸೇರುವಂತೆ ನಾಶನದ ದಾಸತ್ವದಿಂದ ಬಿಡುಗಡೆ ಹೊಂದ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ಿಗೆ ಸರ್ವಸೃಷ್ಟಿಯು ಇಂದಿನ ವರೆಗೂ ನರಳುತ್ತಾ ಪ್ರಸವವೇದನೆ ಪಡುತ್ತದೆಯೆಂದು ನಾವು ಬಲ್ಲ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ದು ಮಾತ್ರವಲ್ಲದೆ ಆತ್ಮನ ಪ್ರಥಮ ಫಲವನ್ನು ಹೊಂದಿದ ನಾವು ಸಹ ದತ್ತುಪುತ್ರ ಸ್ವೀಕಾರವನ್ನು ಅಂದರೆ ದೇಹಕ್ಕೆ ಬರಬೇಕ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ಮೋಚನೆಯನ್ನು ಎದುರುನೊಡುತ್ತಾ ನಮ್ಮೊಳಗೆ ನಾವೇ ಮೂಲ್ಗ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ನಾವು ನಿರೀಕ್ಷೆಯಿಂದ ರಕ್ಷಣೆಯನ್ನು ಹೊಂದುವವ ರಾಗಿದ್ದೇವೆ; ಕಾಣುವಂಥ ನಿರೀಕ್ಷೆಯು ನಿರೀಕ್ಷೆಯಲ್ಲ; ಒಬ್ಬನು ಎದು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ೋಡುವದು ಪ್ರತ್ಯಕ್ಷವಾಗಿದ್ದರೆ ಇನ್ನು ನಿರೀಕ್ಷಿಸುವದು ಯಾಕ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ಂಡಾಂತರವೋ ಖಡ್ಗ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ಕಾಣದಿರುವದನ್ನು ನಾವು ನಿರೀಕ್ಷಿಸುವದಾಗಿದ್ದರೆ ಅದಕ್ಕಾಗಿ ನಾವು ತಾಳ್ಮೆ ಯಿಂದ ಕಾದುಕೊಂಡಿರ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ಹಾಗೆಯೇ ಆತ್ಮನು ಸಹ ನಮ್ಮ ಬಲಹೀನತೆ ಗಳಿಗೆ ಸಹಾಯಮಾಡುತ್ತಾನೆ; ಹೇಗಂದರೆ ನಾವು ತಕ್ಕ ಪ್ರಕಾರ ಏನು ಬೇಡಿಕೊಳ್ಳಬೇಕ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ಗೆ ಗೊತ್ತಿಲ್ಲವಾದ್ದರಿಂದ ಆತ್ಮನು ತಾನೇ ಉಚ್ಚರಿಸಲಾಗ ದಂಥ ನರಳಾಟದಿಂದ ನಮಗೋಸ್ಕರ ವಿಜ್ಞಾಪನೆ ಮಾ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ದರೆ ಹೃದಯಗಳನ್ನು ಶೋಧಿಸು ವಾತನಿಗೆ ಆತ್ಮನ ಮನೊಭಾವವು ಏನೆಂದು ತಿಳಿದದೆ; ಆ ಆತ್ಮನು ದೇವರ ಚಿತ್ತಾನುಸಾರ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ರಿ ಗೋಸ್ಕರ ವಿಜ್ಞಾಪನೆ ಮಾಡ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ದಲ್ಲದೆ ದೇವರ ಸಂಕಲ್ಪದ ಮೇರೆಗೆ ಕರೆಯ ಲ್ಪಟ್ಟು ಆತನನ್ನು ಪ್ರಿತಿಸುವವರ ಒಳ್ಳೇದಕ್ಕಾಗಿ ಎಲ್ಲವು ಗಳು ಒಟ್ಟ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ಭವಿಸುತ್ತವೆಯೆಂದು ನಾವು ಬಲ್ಲ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ತನು ಅನೇಕ ಸಹೋದರರಲ್ಲಿ ತನ್ನ ಮಗನು ಜ್ಯೇಷ್ಠಪುತ್ರನಾಗಿರಬೇಕೆಂದು ತಾನು ಯಾರನ್ನು ಮೊದಲು ತಿಳುಕೊಂಡನೋ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ಮಗನ ಸಾರೂಪ್ಯವುಳ್ಳವರಾಗುವಂತೆ ಮೊದಲೇ ನೇಮಿಸ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ಇದಲ್ಲದೆ ಯಾರನ್ನು ಮೊದಲು ನೇಮಿಸಿ ದನೋ ಅವರನ್ನು ಕರೆದನು; ಯಾರನ್ನು ಕರೆದನೋ ಅವರನ್ನು ನೀತಿವಂತರ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ನಾವು ನಿನ್ನ ನಿಮಿತ್ತ ದಿನವೆಲ್ಲಾ ಕೊಲೆಗೆ ಗುರಿಯಾಗಿದ್ದೇವೆ; ನಾವು ಕೊಯ್ಗುರಿಗಳಂತೆ ಎಣಿಸಲ್ಪಡುತ್ತಿದ್ದೇವ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್ಣಯಿಸಿದನು; ಯಾರನ್ನು ನೀತಿವಂತರೆಂದು ನಿರ್ಣಯಿಸಿದನೋ ಅವರನ್ನು ಮಹಿಮೆಪ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ಹಾಗಾದರೆ ಈ ವಿಷಯಗಳಲ್ಲಿ ನಾವು ಏನು ಹೇಳೋಣ? ದೇವರು ನಮ್ಮ ಕಡೆ ಇದ್ದರೆ ನಮ್ಮನ್ನು ಎದುರಿಸುವವರು ಯಾ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ದೇವರು ತನ್ನ ಸ್ವಂತ ಮಗನನ್ನು ಉಳಿಸಿಕೊಳ್ಳದೆ ಆತನನ್ನು ನಮ್ಮೆಲ್ಲರಿಗೊಸ್ಕರ ಒಪ್ಪಿಸಿಕೊಟ್ಟ ಮೇಲೆ ಆತನ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ವುಗಳನ್ನು ಉಚಿತವಾಗಿ ನಮಗೆ ಕೊಡದೆ ಇರುವನ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ದೇವರಾದುಕೊಂಡವರ ಮೇಲೆ ಯಾರು ತಪ್ಪು ಹೊರಿಸಾರು? ದೇವರೇ ನಮ್ಮನ್ನು ನೀತಿವಂತರೆಂದು ನಿರ್ಣಯಿಸುವವನಾಗ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ೆಯಲ್ಪಟ್ಟ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ಹೌದು, ನಮ್ಮನ್ನು ಪ್ರಿತಿಸಿದಾತನ ಮೂಲಕವಾಗಿ ನಾವು ಈ ಎಲ್ಲವುಗಳಲ್ಲಿ ಜಯಶಾಲಿ ಗಳಿಗಿಂತಲೂ ಹೆಚ್ಚಿನವರಾಗ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ಹೇಗಂದರೆ ಮರಣವಾಗಲಿ ಜೀವವಾಗಲಿ ದೂತರಾಗಲಿ ರಾಜತ್ವಗಳಾಗಲಿ ಅಧಿಕಾರಗಳಾಗಲಿ ಈಗಿನವುಗಳಾ ಗಲಿ ಮುಂಬರುವವುಗಳ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2026-08-01T12:09:06Z</dcterms:created>
  <dcterms:modified xsi:type="dcterms:W3CDTF">2026-08-01T12:09:06Z</dcterms:modified>
  <dc:title>ரோமர்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