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 அப்படியானால், தள்ளுதற்சீட்டைக்கொடுத்து, அவளைத் தள்ளிவிடலாமென்று மோசே ஏன் கட்டளையிட்டார்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 அப்படியானால், தள்ளுதற்சீட்டைக்கொடுத்து, அவளைத் தள்ளிவிடலாமென்று மோசே ஏன் கட்டளையிட்டார் எ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ர்: உங்கள் மனைவிகளைத் தள்ளிவிடலாமென்று உங்கள் இருதயக்கடினத்தினிமித்தம் மோசே உங்களுக்கு இடம் கொடுத்தார்; ஆதிமுதலாய் அப்படி இருக்கவ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ர்: உங்கள் மனைவிகளைத் தள்ளிவிடலாமென்று உங்கள் இருதயக்கடினத்தினிமித்தம் மோசே உங்களுக்கு இடம் கொடுத்தார்; ஆதிமுதலாய் அப்படி இருக்கவ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, எவனாகிலும் தன் மனைவி வேசித்தனஞ்செய்ததினிமித்தமேயன்றி, அவளைத் தள்ளிவிட்டு வேறொருத்தியை விவாகம் பண்ணினால், அவன் விபசாரம் பண்ணுகிறவனாயிருப்பான்; தள்ளிவிடப்பட்டவளை விவாகம் பண்ணுகிறவனும் விபசாரஞ்செய்கிறவனாயிருப்பான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, எவனாகிலும் தன் மனைவி வேசித்தனஞ்செய்ததினிமித்தமேயன்றி, அவளைத் தள்ளிவிட்டு வேறொருத்தியை விவாகம் பண்ணினால், அவன் விபசாரம் பண்ணுகிறவனாயிருப்பான்; தள்ளிவிடப்பட்டவளை விவாகம் பண்ணுகிறவனும் விபசாரஞ்செய்கிறவனாயிருப்பான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ுடைய சீஷர்கள் அவரை நோக்கி: மனைவியைப்பற்றிப் புருஷனுடைய காரியம் இப்படியிருந்தால், விவாகம் பண்ணுகிறது நல்லதல்ல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ுடைய சீஷர்கள் அவரை நோக்கி: மனைவியைப்பற்றிப் புருஷனுடைய காரியம் இப்படியிருந்தால், விவாகம் பண்ணுகிறது நல்லதல்ல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: வரம் பெற்றவர்களே தவிர மற்றவர்கள் இந்த வசனத்தை ஏற்றுக்கொள்ளமா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: வரம் பெற்றவர்களே தவிர மற்றவர்கள் இந்த வசனத்தை ஏற்றுக்கொள்ளமாட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இந்த வசனங்களைச் சொல்லிமுடித்த பின்பு, அவர் கலிலேயாவை விட்டு யோர்தானுக்கு அக்கரையான யூதேயாவின் எல்லைகளில் வந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யின் வயிற்றிலிருந்து அண்ணகர்களாய்ப் பிறந்தவர்களும் உண்டு; மனுஷர்களால் அண்ணகர்களாக்கப்பட்டவர்களும் உண்டு; பரலோகராஜ்யத்தினிமித்தம் தங்களை அண்ணகர்களாக்கிக்கொண்டவர்களும் உண்டு; இதை ஏற்றுக்கொள்ள வல்லவன் ஏற்றுக்கொள்ளக்கடவன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யின் வயிற்றிலிருந்து அண்ணகர்களாய்ப் பிறந்தவர்களும் உண்டு; மனுஷர்களால் அண்ணகர்களாக்கப்பட்டவர்களும் உண்டு; பரலோகராஜ்யத்தினிமித்தம் தங்களை அண்ணகர்களாக்கிக்கொண்டவர்களும் உண்டு; இதை ஏற்றுக்கொள்ள வல்லவன் ஏற்றுக்கொள்ளக்கடவன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யின் வயிற்றிலிருந்து அண்ணகர்களாய்ப் பிறந்தவர்களும் உண்டு; மனுஷர்களால் அண்ணகர்களாக்கப்பட்டவர்களும் உண்டு; பரலோகராஜ்யத்தினிமித்தம் தங்களை அண்ணகர்களாக்கிக்கொண்டவர்களும் உண்டு; இதை ஏற்றுக்கொள்ள வல்லவன் ஏற்றுக்கொள்ளக்கடவன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சிறு பிள்ளைகளின்மேல் கைகளை வைத்து ஜெபம்பண்ணுபடிக்கு அவர்களை அவரிடத்தில் கொண்டுவந்தார்கள்; கொண்டுவந்தவர்களைச் சீஷர்கள் அதட்ட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சிறு பிள்ளைகளின்மேல் கைகளை வைத்து ஜெபம்பண்ணுபடிக்கு அவர்களை அவரிடத்தில் கொண்டுவந்தார்கள்; கொண்டுவந்தவர்களைச் சீஷர்கள் அதட்ட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வோ: சிறு பிள்ளைகள் என்னிடத்தில் வருகிறதற்கு இடங்கொடுங்கள்; அவர்களைத் தடைபண்ணாதிருங்கள்; பரலோகராஜ்யம் அப்படிப்பட்டவர்களுடையது என்று சொல்ல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வோ: சிறு பிள்ளைகள் என்னிடத்தில் வருகிறதற்கு இடங்கொடுங்கள்; அவர்களைத் தடைபண்ணாதிருங்கள்; பரலோகராஜ்யம் அப்படிப்பட்டவர்களுடையது என்று சொல்ல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மேல் கைகளை வைத்து, பின்பு அவ்விடம் விட்டுப் புறப்பட்டுப்போன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ஒருவன் வந்து, அவரை நோக்கி: நல்ல போதகரே நித்திய ஜீவனை அடையும்படி நான் எந்த நன்மையைச் செய்யவேண்டும் என்று கேட்டான்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ஒருவன் வந்து, அவரை நோக்கி: நல்ல போதகரே நித்திய ஜீவனை அடையும்படி நான் எந்த நன்மையைச் செய்யவேண்டும் என்று கேட்டான்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ரளான ஜனங்கள் அவருக்குப் பின் சென்றார்கள்; அவ்விடத்தில் அவர்களைச் சொஸ்தமாக்கி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ர்: நீ என்னை நல்லவன் என்று சொல்வானேன்? தேவன் ஒருவரைத்தவிர நல்லவன் ஒருவனும் இல்லையே; நீ ஜீவனில் பிரவேசிக்க விரும்பினால் கற்பனைகளைக் கைக்கொள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ர்: நீ என்னை நல்லவன் என்று சொல்வானேன்? தேவன் ஒருவரைத்தவிர நல்லவன் ஒருவனும் இல்லையே; நீ ஜீவனில் பிரவேசிக்க விரும்பினால் கற்பனைகளைக் கைக்கொள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அவரை நோக்கி: எவைகளை என்று கேட்டான். அதற்கு இயேசு: கொலை செய்யாதிருப்பாயாக, விபசாரம் செய்யாதிருப்பாயாக, களவு செய்யாதிருப்பாயாக, பொய்ச் சாட்சி சொல்லாதிருப்பாயாக;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அவரை நோக்கி: எவைகளை என்று கேட்டான். அதற்கு இயேசு: கொலை செய்யாதிருப்பாயாக, விபசாரம் செய்யாதிருப்பாயாக, களவு செய்யாதிருப்பாயாக, பொய்ச் சாட்சி சொல்லாதிருப்பாயாக;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கப்பனையும் உன் தாயையும் கனம்பண்ணுவாயாக; உன்னிடத்தில் நீ அன்புகூருவதுபோலப் பிறனிடத்திலும் அன்புகூருவாயாக என்பவைகளையே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 வாலிபன் அவரை நோக்கி: இவைகளையெல்லாம் என் சிறு வயது முதல் கைக்கொண்டிருக்கிறேன்; இன்னும் என்னிடத்தில் குறைவு என்ன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இயேசு: நீ பூரண சற்குணனாயிருக்க விரும்பினால், போய், உனக்கு உண்டானவைகளை விற்று, தரித்திரருக்குக் கொடு, அப்பொழுது பரலோகத்தில் உனக்குப் பொக்கிஷம் உண்டாயிருக்கும். பின்பு என்னைப் பின்பற்றிவா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இயேசு: நீ பூரண சற்குணனாயிருக்க விரும்பினால், போய், உனக்கு உண்டானவைகளை விற்று, தரித்திரருக்குக் கொடு, அப்பொழுது பரலோகத்தில் உனக்குப் பொக்கிஷம் உண்டாயிருக்கும். பின்பு என்னைப் பின்பற்றிவா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 வாலிபன் மிகுந்த ஆஸ்தியுள்ளவனாயிருந்தபடியால், இந்த வார்த்தையைக் கேட்டபொழுது, துக்கமடைந்தவனாய்ப் போய்வி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இயேசு தம்முடைய சீஷர்களை நோக்கி: ஐசுவரியவான் தேவனுடைய ராஜ்யத்தில் பிரவேசிப்பது அரிதெ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, பரிசேயர் அவரைச் சோதிக்கவேண்டுமென்று அவரிடத்தில் வந்து: புருஷனானவன் தன் மனைவியை எந்த முகாந்தரதினாலாகிலும் தள்ளிவிடுவது நியாயமா என்று கேட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இயேசு தம்முடைய சீஷர்களை நோக்கி: ஐசுவரியவான் தேவனுடைய ராஜ்யத்தில் பிரவேசிப்பது அரிதெ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லும் ஐசுவரியவான் தேவனுடைய ராஜ்யத்தில் பிரவேசிப்பதைப்பார்க்கிலும், ஒட்டகமானது ஊசியின் காதிலே நுழைவது எளிதாயிருக்கும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லும் ஐசுவரியவான் தேவனுடைய ராஜ்யத்தில் பிரவேசிப்பதைப்பார்க்கிலும், ஒட்டகமானது ஊசியின் காதிலே நுழைவது எளிதாயிருக்கும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ுடைய சீஷர்கள் அதைக்கேட்டபொழுது மிகவும் ஆச்சரியப்பட்டு: அப்படியானால் யார் ரட்சிக்கப்படக்கூடும்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யேசு, அவர்களைப் பார்த்து: மனுஷரால் இது கூடாததுதான்; தேவனாலே எல்லாம் கூடும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பேதுரு அவரை நோக்கி: இதோ, நாங்கள் எல்லாவற்றையும் விட்டு, உம்மைப்பின்பற்றினோமே; எங்களுக்கு என்னகிடைக்கும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இயேசு: மறுஜென்மகாலத்திலே மனுஷகுமாரன் தம்முடைய மகிமையுள்ள சிங்காசனத்தின்மேல் வீற்றிருக்கும்போது, நீங்களும், இஸ்ரவேலின் பன்னிரண்டு கோத்திரங்களையும் நியாயம் தீர்க்கிறவர்களாகப் பன்னிரண்டு சிங்காசனங்களில் வீற்றிருப்பீர்கள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இயேசு: மறுஜென்மகாலத்திலே மனுஷகுமாரன் தம்முடைய மகிமையுள்ள சிங்காசனத்தின்மேல் வீற்றிருக்கும்போது, நீங்களும், இஸ்ரவேலின் பன்னிரண்டு கோத்திரங்களையும் நியாயம் தீர்க்கிறவர்களாகப் பன்னிரண்டு சிங்காசனங்களில் வீற்றிருப்பீர்கள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இயேசு: மறுஜென்மகாலத்திலே மனுஷகுமாரன் தம்முடைய மகிமையுள்ள சிங்காசனத்தின்மேல் வீற்றிருக்கும்போது, நீங்களும், இஸ்ரவேலின் பன்னிரண்டு கோத்திரங்களையும் நியாயம் தீர்க்கிறவர்களாகப் பன்னிரண்டு சிங்காசனங்களில் வீற்றிருப்பீர்கள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 நாமத்தினிமித்தம் வீட்டையாவது, சகோதரரையாவது, சகோதரிகளையாவது, தகப்பனையாவது, தாயையாவது, மனைவியையாவது, பிள்ளைகளையாவது, நிலங்களையாவது விட்டவன் எவனோ, அவன் நூறத்தனையாய் அடைந்து, நித்திய ஜீவனையும் சுதந்தரித்துக்கொள்ளுவான்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, பரிசேயர் அவரைச் சோதிக்கவேண்டுமென்று அவரிடத்தில் வந்து: புருஷனானவன் தன் மனைவியை எந்த முகாந்தரதினாலாகிலும் தள்ளிவிடுவது நியாயமா என்று கேட்ட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 நாமத்தினிமித்தம் வீட்டையாவது, சகோதரரையாவது, சகோதரிகளையாவது, தகப்பனையாவது, தாயையாவது, மனைவியையாவது, பிள்ளைகளையாவது, நிலங்களையாவது விட்டவன் எவனோ, அவன் நூறத்தனையாய் அடைந்து, நித்திய ஜீவனையும் சுதந்தரித்துக்கொள்ளுவான்;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கிலும் முந்தினோர் அநேகர் பிந்தினோராயும், பிந்தினோர் அநேகர் முந்தினோராயும் இருப்பார்கள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க்கு அவர் பிரதியுத்தரமாக: ஆதியிலே மனுஷரை உண்டாக்கினவர் அவர்களை ஆணும் பெண்ணுமாக உண்டாக்கினார் என்பதைய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ினிமித்தம் புருஷனானவன் தன் தகப்பனையும் தாயையும் விட்டுத் தன் மனைவியோடே இசைந்திருப்பான்; அவர்கள் இருவரும் ஒரே மாம்சமாயிருப்பார்கள் என்று அவர் சொன்னதையும், நீங்கள் வாசிக்கவில்லையா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ினிமித்தம் புருஷனானவன் தன் தகப்பனையும் தாயையும் விட்டுத் தன் மனைவியோடே இசைந்திருப்பான்; அவர்கள் இருவரும் ஒரே மாம்சமாயிருப்பார்கள் என்று அவர் சொன்னதையும், நீங்கள் வாசிக்கவில்லையா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டி இருக்கிறபடியால், அவர்கள் இருவராயிராமல், ஒரே மாம்சமாயிருக்கிறார்கள்; ஆகையால் தேவன் இணைத்ததை மனுஷன் பிரிக்காதிருக்கக்கடவ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1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খন ফরীশীরা তাঁকে বললেন, ‘তবে মোশির বিধানে শুধুমাত্র বিবাহ বিচ্ছেদ পত্র দিয়ে স্ত্রীকে ত্যাগ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ষয়ে লেখা আছে ক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খন যীশু তাদের বললেন, ‘তোমাদের অন্তরের কঠোরতার জন্যই মোশি সেই বিধান দিয়েছিলেন, শুরুতে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রকম ছিল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ইআমি তোমাদের বলছি, যদি কোন মানুষ ব্যভিচার দোষ ছাড়া অন্য কোন কারণে স্ত্রীকে ছেড়ে দিয়ে অ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স্ত্রীলোককে বিয়ে করে তবে সে ব্যভিচার কর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খন তাঁর শিষ্যরা তাঁকে বললেন, ‘স্বামী-স্ত্রীর মধ্যে পরিস্থিতি যখন এমনইহয়, তখন বিয়ে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ইভাল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যীশু তাঁদের বললেন, ‘সবাইএইশিক্ষা গ্রহণ করতে পারে না, কেবল যাদের সেই ক্ষমতা দেওযা হয়েছে, তারাই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নে নিতে পা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সব কথা বলা শেষ করে যীশু গালীল ছেড়ে যর্দননদীরঅন্য পারেযিহূদিয়া প্রদেশে এ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িছু লোক নপুংসক হয়েই মাতৃগর্ভ থেকে ভূমিষ্ঠ হয়,যারা বিয়ে করেই না৷ আর কিছু লোককে মানুষে খোজ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দেয়, সেজন্য তারা বিয়ে করে না৷ আবার এমন কিছু লোক আছে, যাঁরা স্বর্গরাজ্যের জন্য বিয়ে করতে চ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৷ য়ে কেউ এ শিক্ষা গ্রহণ করতে পারে, সে গ্রহণ করুক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এরপর লোকেরা ছোট ছোট ছেলেমেয়েদের যীশুর কাছে নিয়ে এল, য়েন তিনি তাদের মাথায় হাত রেখে প্রার্থ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ন৷ কিন্তু যীশুর শিষ্যরা তাদের ধমক দ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খন যীশু তাদের বললেন, ‘ছোট ছোট ছেলেমেয়েদের বাধা দিও না, ওদের আমার কাছে আসতে নিষেধ করো না; এ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ো লোকদের জন্যইতো স্বর্গরাজ্য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এরপর যীশু সব ছেলেমেয়েদের মাথায় হাত রাখলেন, তারপর তিনি সেখান থেকে চল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একজন লোক একদিন যীশুর কাছে এসে জিজ্ঞেস করল, ‘গুরু অনন্ত জীবন পাবার জন্য আমাকে কোন্ ভাল কাজ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বহুলোক তাঁর পিছু পিছু চলতে লাগল আর তিনি সেখানে তাদের সুস্থ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ীশু তাকে বললেন, ‘কোনটি ভাল একথা তুমি আমায় জিজ্ঞেস করছ কেন? ভাল তো কেবল একজনই আর তিনি ঈশ্ব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ই হোক তুমি যদি অনন্ত জীবন পেতে চাও, তবে তাঁর সব আজ্ঞা পালন কর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সে বলল, ‘কোন্ কোন্ আজ্ঞা পালন করব?’যীশু তাকে বললেন, ‘তুমি অবশ্যইনরহত্যা করবে না, ব্যভিচার কর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, চুরি করবে না, মিথ্যা সাক্ষ্য দেবে ন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োমার বাবা-মাকে সম্মান করোও প্রতিবেশীকে নিজের মতো ভালবেসো৷'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সেই যুবক তখন যীশুকে বলল, ‘আমি তো এর সবইপালন করে আসছি, তাহলে আমার আর কি করা বাকি আছ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যীশু তাঁকে বললেন, ‘যদি তুমি সম্পূর্ণ নিখুঁত হতে চাও, তবে যাও, তোমার সমস্ত সম্পত্তি বিক্রি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রীবদের মধ্যে বিলিয়ে দাও৷ তাতে তুমি স্বর্গে প্রচুর সম্পদ পাবে৷ তারপর এস, আমার অনুসারী হও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িন্তু সেই যুবক এই কথা শুনে বিষন্ন হয়ে চলে গেল, কারণ তার প্রচুর সম্পত্তি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ীশু তাঁর শিষ্যদের বললেন, ‘আমি তোমাদের সত্যি বলছি, ধনী ব্যক্তির পক্ষে স্বর্গরাজ্যে প্রবেশ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েই সময় কয়েকজন ফরীশী এসে পরীক্ষা করবার জন্য তাঁকে জিজ্ঞেস করল, কোন লোকের পক্ষে তার খুশী মতো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ঠিন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হ্যাঁ, আমি তোমাদের বলছি, ধনীর পক্ষে স্বর্গরাজ্যে প্রবেশ করার চেয়ে বরং ছুঁচের ফুটো দিয়ে উট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লে যাওয়া সহজ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একথা শুনে শিষ্যরা আশ্চর্য হয়ে গেলেন৷ তাঁরা তখন বললেন, ‘তাহলে উদ্ধার পাওয়া কার পক্ষে সন্ভব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যীশু তাঁদের দিকে তাকিয়ে বললেন, ‘মানুষের পক্ষে তা অসন্ভব বটে, কিন্তু ঈশ্বরের পক্ষে সবই সন্ভ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খন পিতর বললেন, ‘দেখুন, আমরা সব কিছু ছেড়ে দিয়ে আপনার অনুসারী হয়েছি, তাহলে আমরা কি পাব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যীশু তাঁদের বললেন., ‘আমি তোমাদের সত্যি বলছি, সেইনতুন জগতে যখন মানবপুত্র তাঁর মহিমামণ্ড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িংহাসনে বসবেন, তখন তোমরা যাঁরা আমার অনুসারী হয়েছ, তোমরাও বারোটি সিংহাসনে বসবে আর ইস্রায়েলের বার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োষ্ঠীর বিচার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আর য়ে কেউ আমার জন্য বাড়ি ঘর, ভাই বোন, বাবা-মা, ছেলেমেয়ে অথবা জায়গা জমি ছেড়েছে, সে তার শতগু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কারণে স্ত্রীকে ত্যাগ করা কি বিধি-সম্মত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শী পাবে এবং অনন্ত জীবনেরও অধিকারী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কিন্তু এমন অনেকে যাঁরা এখন প্রথমে আছে তারা শেষে যাবে, আর যাঁরা এখন শেষে আছে তারা প্রথম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ীশু বললেন, ‘তোমরা কি শাস্ত্রে পড়নি, য়ে শুরুতেই ঈশ্বর তাদের পুরুষ ও নারী করে সৃষ্টি করেছিল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রপর ঈশ্বর বলেছিলেন, ‘এজন্য মানুষ বাবা-মাকে ছেড়ে স্ত্রীর সঙ্গে যুক্ত হবে, আর সেইদুজন এক দে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ইতারা আর দুজন নয় কিন্তু একজন৷ তাইঈশ্বর যাদের যুক্ত করেছেন, মানুষ তাদের পৃথক না করুক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2026-08-03T00:11:50Z</dcterms:created>
  <dcterms:modified xsi:type="dcterms:W3CDTF">2026-08-03T00:11:50Z</dcterms:modified>
  <dc:title>மத்தேயு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