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presProps" Target="presProps.xml"/>
  <Relationship Id="rId28" Type="http://schemas.openxmlformats.org/officeDocument/2006/relationships/viewProps" Target="viewProps.xml"/>
  <Relationship Id="rId2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து காலையிலே முளைத்துப் பூத்து, மாலையிலே அறுப்புண்டு உலர்ந்துபோ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ாங்கள் உமது கோபத்தினால் அழிந்து, உமது உக்கிரத்தினால் கலங்கிப்போகிறோம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ங்கள் அக்கிரமங்களை உமக்குமுன்பாகவும், எங்கள் அந்தரங்க பாவங்களை உமது முகத்தின் வெளிச்சத்திலும் நிறுத்தினீ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ங்கள் நாட்களெல்லாம் உமது கோபத்தால் போய்விட்டது; ஒருகதையைப்போல் எங்கள் வருஷங்களைக் களைத்துப்போட்டோ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ங்கள் ஆயுசுநாட்கள் எழுபதுவருஷம், பெலத்தின் மிகுதியால் எண்பது வருஷமாயிருந்தாலும், அதின் மேன்மையானது வருத்தமும் சஞ்சலமுமாமே; அது சீக்கிரமாய்க் கடந்துபோகிறது, நாங்களும் பறந்துபோகிறோ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ங்கள் ஆயுசுநாட்கள் எழுபதுவருஷம், பெலத்தின் மிகுதியால் எண்பது வருஷமாயிருந்தாலும், அதின் மேன்மையானது வருத்தமும் சஞ்சலமுமாமே; அது சீக்கிரமாய்க் கடந்துபோகிறது, நாங்களும் பறந்துபோகிறோ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உமது கோபத்தின் வல்லமையையும் உமக்குப் பயப்படத்தக்க விதமாயும் உமது உக்கிரத்தையும் அறிந்துகொள்ளுகிறவன் யார்?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ாங்கள் ஞான இருதயமுள்ளவர்களாகும்படி, எங்கள் நாட்களை எண்ணும் அறிவை எங்களுக்குப் போதித்தருளும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ர்த்தாவே, திரும்பிவாரும், எதுவரைக்கும் கோபமாயிருப்பீர்? உமது அடியாருக்காகப் பரிதபியு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ாங்கள் எங்கள் வாழ்நாளெல்லாம் களிகூர்ந்து மகிழும்படி, காலையிலே எங்களை உமது கிருபையால் திருப்தியாக்கு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ஆண்டவரே, தேவரீர் தலைமுறை தலைமுறையாக எங்களுக்கு அடைக்கலமானவர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ேவரீர் எங்களைச் சிறுமைப்படுத்தின நாட்களுக்கும், நாங்கள் துன்பத்தைக் கண்ட வருஷங்களுக்கும், எங்களை மகிழ்ச்சியாக்கு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ேவரீர் எங்களைச் சிறுமைப்படுத்தின நாட்களுக்கும், நாங்கள் துன்பத்தைக் கண்ட வருஷங்களுக்கும், எங்களை மகிழ்ச்சியாக்கும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உமது கிரியை உமது ஊழியக்காரருக்கும், உமது மகிமை அவர்கள் பிள்ளைகளுக்கும் விளங்குவதாக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எங்கள் தேவனாகிய ஆண்டவரின் பிரியம் எங்கள்மேல் இருப்பதாக; எங்கள் கைகளின் கிரியையை எங்களிடத்தில் உறுதிப்படுத்தும்; ஆம், எங்கள் கைகளின் கிரியையை எங்களிடத்தில் உறுதிப்படுத்தியருளும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எங்கள் தேவனாகிய ஆண்டவரின் பிரியம் எங்கள்மேல் இருப்பதாக; எங்கள் கைகளின் கிரியையை எங்களிடத்தில் உறுதிப்படுத்தும்; ஆம், எங்கள் கைகளின் கிரியையை எங்களிடத்தில் உறுதிப்படுத்தியருளு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ர்வதங்கள் தோன்றுமுன்னும், நீர் பூமியையும் உலகத்தையும் உருவாக்குமுன்னும், நீரே அநாதியாய் என்றென்றைக்கும் தேவனாயிருக்கிறீ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ர்வதங்கள் தோன்றுமுன்னும், நீர் பூமியையும் உலகத்தையும் உருவாக்குமுன்னும், நீரே அநாதியாய் என்றென்றைக்கும் தேவனாயிருக்கிறீ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ீர் மனுஷரை நிர்த்தூளியாக்கி மனுபுத்திரரே திரும்புங்கள் என்கிறீ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மது பார்வைக்கு ஆயிரம் வருஷம் நேற்றுக்கழிந்த நாள்போலவும் இராச்சாமம்போலவும் இருக்கிறத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மது பார்வைக்கு ஆயிரம் வருஷம் நேற்றுக்கழிந்த நாள்போலவும் இராச்சாமம்போலவும் இருக்கிற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ர்களை வெள்ளம்போல் வாரிக்கொண்டுபோகிறீர்; நித்திரைக்கு ஒத்திருக்கிறார்கள்; காலையிலே முளைக்கிற புல்லுக்கு ஒப்பாயிருக்கிற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ர்களை வெள்ளம்போல் வாரிக்கொண்டுபோகிறீர்; நித்திரைக்கு ஒத்திருக்கிறார்கள்; காலையிலே முளைக்கிற புல்லுக்கு ஒப்பாயிருக்கிற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3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In the morning it flourishes, and grows up; in the evening it is cut down, and with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For we are consumed by yours anger, and by your wrath are we troubl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You have set our iniquities before you, our secret sins in the light of your countenan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For all our days are passed away in your wrath: we spend our years as a tale that is tol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e days of our years are threescore years and ten; and if by reason of strength they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urscore years, yet is their strength labour and sorrow; for it is soon cut off, and we fly aw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Who knows the power of yours anger? even according to your fear, so is your wra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So teach us to number our days, that we may apply our hearts unto wisdo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Return, O LORD, how long? and let it repent you concerning your servan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O satisfy us early with your mercy; that we may rejoice and be glad all our day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Lord, you have been our dwelling place in all generatio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Make us glad according to the days wherein you have afflicted us, and the years wherein we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en evi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0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Let your work appear unto your servants, and your glory unto their childr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0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let the beauty of the LORD our God be upon us: and establish you the work of our hands up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0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s; yea, the work of our hands establish you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Before the mountains were brought forth, before even you had formed the earth and the world, ev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rom everlasting to everlasting, you are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You turn man to destruction; and says, Return, all of you children of m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For a thousand years in your sight are but as yesterday when it is past, and as a watch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igh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You carry them away as with a flood; they are as a sleep: in the morning they are like gras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ich grows up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2026-07-18T18:07:56Z</dcterms:created>
  <dcterms:modified xsi:type="dcterms:W3CDTF">2026-07-18T18:07:56Z</dcterms:modified>
  <dc:title>சங்கீதம் : 90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