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presProps" Target="presProps.xml"/>
  <Relationship Id="rId9" Type="http://schemas.openxmlformats.org/officeDocument/2006/relationships/viewProps" Target="viewProps.xml"/>
  <Relationship Id="rId10" Type="http://schemas.openxmlformats.org/officeDocument/2006/relationships/tableStyles" Target="tableStyles.xml"/>
</Relationships>
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60356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re's a wonderful story I've heard long ago, 
'Tis called  The sweet story of old  ;
I hear it so often, wherever I go 
That same old story is told ; 
And I've thought it was strange that 
so often they'd tell 
That story as if it were new ; 
But I've found out the reason they 
loved it so well — 
That old, old story is true ! 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at old, old story is true, 
That old, old story is true ; 
But I've found out the reason they loved it so 
That old, old story is true ! [well — 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They told of a Saviour so lovely and pure, 
That came to the earth to dwell, 
To seek for His lost ones, and make them secure 
From death and the power of hell ; 
That He was despised, and with 
thorns He was crowned, 
On the cross was extended to view ; 
But oh, what sweet peace in my heart since I've found 
That old, old story is true ! 
But oh, what sweet peace in my heart since 
That old, old story is true 1 [I've found 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 He arose and ascended to heaven, we're told, 
Triumphant o'er death and hell ; 
He's preparing a place in that city of gold,  
Where loved ones for ever may dwell ;
Where our kindred we'll meet, and 
we'll nevermore part ; 
And oh, while I tell it to you, 
It is peace to my soul, it is joy to my heart — 
That old, old story is true ! 
It is peace to my soul, it is joy to my heart- 
That old, old story is true 1 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 Oh, that wonderful story I love to repeat, 
Of peace and goodwill to men ; 
There's no story to me that is half so sweet, 
As I hear it again and again. 
He invites you to come — He will freely receive, 
And this message He sendeth to you, 
There's a mansion in glory for all who believe, 
That old, old story is true. 
There's a mansion in glory for all who 
That old, old story is true I [believe, 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00">
  <a:themeElements>
    <a:clrScheme name="Theme10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0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0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2026-07-09T08:54:53Z</dcterms:created>
  <dcterms:modified xsi:type="dcterms:W3CDTF">2026-07-09T08:54:53Z</dcterms:modified>
  <dc:title>Hymn : 856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