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ூன்றாம் நாளில் அதில் ஏதாகிலும் புசிக்கப்பட்டால் அருவருப்பாயிருக்கும்; அது அங்கிகரிக்கப்படமாட்டா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ப் புசிக்கிறவன் கர்த்தருக்குப் பரிசுத்தமானதைப் பரிசுத்தக்குலைச்சலாக்கினபடியால் அவன் தன் அக்கிரமத்தைச் சுமந்து, தன் ஜனத்தில் இராதபடிக்கு அறுப்புண்டுபோ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ப் புசிக்கிறவன் கர்த்தருக்குப் பரிசுத்தமானதைப் பரிசுத்தக்குலைச்சலாக்கினபடியால் அவன் தன் அக்கிரமத்தைச் சுமந்து, தன் ஜனத்தில் இராதபடிக்கு அறுப்புண்டுபோவ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தேசத்தின் பயிரை அறுக்கும்போது, உன் வயலின் ஓரத்திலிருக்கிறதைத் தீர அறுக்காமலும், சிந்திக்கிடக்கிற கதிர்களைப் பொறுக்காமல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தேசத்தின் பயிரை அறுக்கும்போது, உன் வயலின் ஓரத்திலிருக்கிறதைத் தீர அறுக்காமலும், சிந்திக்கிடக்கிற கதிர்களைப் பொறுக்காமல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ிராட்சத்தோட்டத்திலே பின் அறுப்பை அறுக்காமலும், அதிலே சிந்திக்கிடக்கிற பழங்களைப் பொறுக்காமலும், அவைகளை எளியவனுக்கும் பரதேசிக்கும் விட்டுவிடுவாயாக; நான் உங்கள் தேவனாகிய கர்த்த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ிராட்சத்தோட்டத்திலே பின் அறுப்பை அறுக்காமலும், அதிலே சிந்திக்கிடக்கிற பழங்களைப் பொறுக்காமலும், அவைகளை எளியவனுக்கும் பரதேசிக்கும் விட்டுவிடுவாயாக; நான் உங்கள் தேவனாகிய கர்த்த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களவு செய்யாமலும், வஞ்சனைபண்ணாமலும், ஒருவருக்கொருவர் பொய் சொல்லாமலும் இர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நாமத்தைக் கொண்டு பொய்யாணையிடுகிறதினால், உங்கள் தேவனுடைய நாமத்தைப் பரிசுத்தக் குலைச்சலாக்காமலும் இருப்பீர்களாக; நான் கர்த்த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நாமத்தைக் கொண்டு பொய்யாணையிடுகிறதினால், உங்கள் தேவனுடைய நாமத்தைப் பரிசுத்தக் குலைச்சலாக்காமலும் இருப்பீர்களாக; நான் கர்த்த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றனை ஒடுக்காமலும் கொள்ளையிடாமலும் இருப்பாயாக; கூலிக்காரனுடைய கூலி விடியற்காலம்மட்டும் உன்னிடத்தில் இருக்கலாகா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றனை ஒடுக்காமலும் கொள்ளையிடாமலும் இருப்பாயாக; கூலிக்காரனுடைய கூலி விடியற்காலம்மட்டும் உன்னிடத்தில் இருக்கலாகா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றனை ஒடுக்காமலும் கொள்ளையிடாமலும் இருப்பாயாக; கூலிக்காரனுடைய கூலி விடியற்காலம்மட்டும் உன்னிடத்தில் இருக்கலாகா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ெவிடனை நிந்தியாமலும், குருடனுக்கு முன்னே தடுக்கலை வையாமலும், உன் தேவனுக்குப் பயந்திருப்பாயாக; நான் கர்த்த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ெவிடனை நிந்தியாமலும், குருடனுக்கு முன்னே தடுக்கலை வையாமலும், உன் தேவனுக்குப் பயந்திருப்பாயாக; நான் கர்த்த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விசாரணையில் அநியாயம் செய்யாதிருங்கள்; சிறியவனுக்கு முகதாட்சிணியம் செய்யாமலும், பெரியவனுடைய முகத்துக்கு அஞ்சாமலும், நீதியாகப் பிறனுக்கு நியாயந்தீர்ப்பாய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விசாரணையில் அநியாயம் செய்யாதிருங்கள்; சிறியவனுக்கு முகதாட்சிணியம் செய்யாமலும், பெரியவனுடைய முகத்துக்கு அஞ்சாமலும், நீதியாகப் பிறனுக்கு நியாயந்தீர்ப்பாய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ஜனங்களுக்குள்ளே அங்குமிங்கும் கோள்சொல்லித் திரியாயாக; பிறனுடைய இரத்தப்பழிக்கு உட்படவேண்டாம்; நான் கர்த்த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ஜனங்களுக்குள்ளே அங்குமிங்கும் கோள்சொல்லித் திரியாயாக; பிறனுடைய இரத்தப்பழிக்கு உட்படவேண்டாம்; நான் கர்த்த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சகோதரனை உன் உள்ளத்தில் பகையாயாக; பிறன்மேல் பாவம் சுமராதபடிக்கு அவனை எப்படியும் கடிந்து கொள்ள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ன் சபை அனைத்தோடும் சொல்லவேண்டியது என்னவென்றால்: உங்கள் தேவனும் கர்த்தருமாகிய நான் பரிசுத்தர், ஆகையால் நீங்களும் பரிசுத்தராயிர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சகோதரனை உன் உள்ளத்தில் பகையாயாக; பிறன்மேல் பாவம் சுமராதபடிக்கு அவனை எப்படியும் கடிந்து கொள்ள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ழிக்குப்பழி வாங்காமலும், உன் ஜனப்புத்திரர்மேல் பொறாமைகொள்ளாமலும், உன்னில் நீ அன்புகூருவதுபோல் பிறனிலும் அன்புகூருவாயாக; நான் கர்த்த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ழிக்குப்பழி வாங்காமலும், உன் ஜனப்புத்திரர்மேல் பொறாமைகொள்ளாமலும், உன்னில் நீ அன்புகூருவதுபோல் பிறனிலும் அன்புகூருவாயாக; நான் கர்த்த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கட்டளைகளைக் கைக்கொள்வீர்களாக; உன் மிருக ஜீவன்களை வேறுஜாதியோடே பொலியவிடாயாக; உன் வயலிலே வெவ்வேறு வகையான விதைகளைக் கலந்து விதையாயாக; சணல் நூலும் கம்பளிநூலும் கலந்த வஸ்திரத்தை உடுத்தாதிருப்பாய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கட்டளைகளைக் கைக்கொள்வீர்களாக; உன் மிருக ஜீவன்களை வேறுஜாதியோடே பொலியவிடாயாக; உன் வயலிலே வெவ்வேறு வகையான விதைகளைக் கலந்து விதையாயாக; சணல் நூலும் கம்பளிநூலும் கலந்த வஸ்திரத்தை உடுத்தாதிருப்பாய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ுக்கு அடிமையானவள் ஒரு புருஷனுக்கு நியமிக்கப்பட்டவளாயிருந்து, முற்றிலும் மீட்கப்படாமலும் தன்னிச்சையாய் விடப்படாமலுமிருக்க, அவளோடே ஒருவன் சம்யோகமாய்ச் சயனம்பண்ணினால், அவர்கள் கொலைசெய்யப்படாமல், அடிக்கப்படவேண்டும்; அவள் சுயாதீனமுள்ளவள் அல்ல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ுக்கு அடிமையானவள் ஒரு புருஷனுக்கு நியமிக்கப்பட்டவளாயிருந்து, முற்றிலும் மீட்கப்படாமலும் தன்னிச்சையாய் விடப்படாமலுமிருக்க, அவளோடே ஒருவன் சம்யோகமாய்ச் சயனம்பண்ணினால், அவர்கள் கொலைசெய்யப்படாமல், அடிக்கப்படவேண்டும்; அவள் சுயாதீனமுள்ளவள் அல்ல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தன் குற்றநிவாரணபலியாய் ஆசரிப்புக் கூடாரவாசலிலே கர்த்தருடைய சந்நிதியில் ஒரு ஆட்டுக்கடாவைக் கொண்டுவரக்கடவ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தன் குற்றநிவாரணபலியாய் ஆசரிப்புக் கூடாரவாசலிலே கர்த்தருடைய சந்நிதியில் ஒரு ஆட்டுக்கடாவைக் கொண்டுவரக்கடவ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ினாலே ஆசாரியன் அவன் செய்த பாவத்தினிமித்தம் அவனுக்காகக் கர்த்தருடைய சந்நிதியில் பாவநிவிர்த்தி செய்யக்கடவன்; அப்பொழுது அவன் செய்த பாவம் அவனுக்கு மன்னிக்கப்பட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ில் அவனவன் தன்தன் தாய்க்கும், தன்தன் தகப்பனுக்கும் பயந்திருக்கவும், என் ஓய்வுநாட்களை ஆசரிக்கவும் கடவீர்கள்; நான் உங்கள் தேவனாகிய கர்த்த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ினாலே ஆசாரியன் அவன் செய்த பாவத்தினிமித்தம் அவனுக்காகக் கர்த்தருடைய சந்நிதியில் பாவநிவிர்த்தி செய்யக்கடவன்; அப்பொழுது அவன் செய்த பாவம் அவனுக்கு மன்னிக்கப்ப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அந்தத் தேசத்தில் வந்து, புசிக்கத்தக்க கனிகளைத் தருகிற பலவித மரங்களை நாட்டினபின்பு, அவைகளின் கனிகளை விருத்தசேதனமில்லாதவைகளென்று எண்ணுவீர்களாக; மூன்று வருஷம் அது புசிக்கப்படாமல், விருத்தசேதனமில்லாததாய் உங்களுக்கு எண்ணப்பட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அந்தத் தேசத்தில் வந்து, புசிக்கத்தக்க கனிகளைத் தருகிற பலவித மரங்களை நாட்டினபின்பு, அவைகளின் கனிகளை விருத்தசேதனமில்லாதவைகளென்று எண்ணுவீர்களாக; மூன்று வருஷம் அது புசிக்கப்படாமல், விருத்தசேதனமில்லாததாய் உங்களுக்கு எண்ணப்பட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நாலாம் வருஷத்திலே அவைகளின் கனிகளெல்லாம் கர்த்தருக்குத் துதிசெலுத்துகிறதற்கேற்ற பரிசுத்தமாயிருக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ஐந்தாம் வருஷத்திலே அவைகளின் கனிகளைப் புசிக்கலாம்; இப்படி அவைகளின் பலன் உங்களுக்குப் பெருகும்; நான் உங்கள் தேவனாகிய கர்த்த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ஐந்தாம் வருஷத்திலே அவைகளின் கனிகளைப் புசிக்கலாம்; இப்படி அவைகளின் பலன் உங்களுக்குப் பெருகும்; நான் உங்கள் தேவனாகிய கர்த்த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ாதொன்றையும் இரத்தத்துடன் புசிக்கவேண்டாம். குறிகேளாமலும், நாள்பாராமலும் இருப்பீர்கள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ாதொன்றையும் இரத்தத்துடன் புசிக்கவேண்டாம். குறிகேளாமலும், நாள்பாராமலும் இருப்பீர்கள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ங்கள் தலைமயிரைச் சுற்றி ஒதுக்காமலும், தாடியின் ஓரங்களைக் கத்தரிக்காமல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ெத்தவனுக்காக உங்கள் சரீரத்தைக் கீறிக்கொள்ளாமலும், அடையாளமான எழுத்துக்களை உங்கள்மேல் குத்திக்கொள்ளாமலும் இருப்பீர்களாக; நான் கர்த்தர்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ில் அவனவன் தன்தன் தாய்க்கும், தன்தன் தகப்பனுக்கும் பயந்திருக்கவும், என் ஓய்வுநாட்களை ஆசரிக்கவும் கடவீர்கள்; நான் உங்கள் தேவனாகிய கர்த்த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ெத்தவனுக்காக உங்கள் சரீரத்தைக் கீறிக்கொள்ளாமலும், அடையாளமான எழுத்துக்களை உங்கள்மேல் குத்திக்கொள்ளாமலும் இருப்பீர்களாக; நான் கர்த்தர்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சத்தார் வேசித்தனம்பண்ணி தேசமெங்கும் முறைகேடான பாவம் நிறையாதபடிக்கு உன் குமாரத்தியை வேசித்தனம்பண்ண விடுகிறதினாலே பரிசுத்தக் குலைச்சலாக்காய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சத்தார் வேசித்தனம்பண்ணி தேசமெங்கும் முறைகேடான பாவம் நிறையாதபடிக்கு உன் குமாரத்தியை வேசித்தனம்பண்ண விடுகிறதினாலே பரிசுத்தக் குலைச்சலாக்காய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 ஓய்வுநாட்களை ஆசரித்து, என் பரிசுத்த ஸ்தலத்தைக்குறித்துப் பயபக்தியாயிருப்பீர்களாக; நான் கர்த்த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ஞ்சனம் பார்க்கிறவர்களை நாடி, குறிசொல்லுகிறவர்களைத் தேடாதிருங்கள்; அவர்களாலே தீட்டுப்படவேண்டாம்; நான் உங்கள் தேவனாகிய கர்த்த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ஞ்சனம் பார்க்கிறவர்களை நாடி, குறிசொல்லுகிறவர்களைத் தேடாதிருங்கள்; அவர்களாலே தீட்டுப்படவேண்டாம்; நான் உங்கள் தேவனாகிய கர்த்த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ரைத்தவனுக்கு முன்பாக எழுந்து, முதிர்வயதுள்ளவன் முகத்தைக் கனம்பண்ணி, உன் தேவனுக்குப் பயப்படுவாயாக; நான் கர்த்த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ரைத்தவனுக்கு முன்பாக எழுந்து, முதிர்வயதுள்ளவன் முகத்தைக் கனம்பண்ணி, உன் தேவனுக்குப் பயப்படுவாயாக; நான் கர்த்த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ஆகையால் என்னுடைய கட்டளைகள் யாவையும் என்னுடைய நியாயங்கள் யாவையும் கைக்கொண்டு, அவைகளின்படி நடக்கக்கடவீர்கள்; நான் கர்த்தர் என்று சொல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ஆகையால் என்னுடைய கட்டளைகள் யாவையும் என்னுடைய நியாயங்கள் யாவையும் கைக்கொண்டு, அவைகளின்படி நடக்கக்கடவீர்கள்; நான் கர்த்தர் என்று சொல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க்கிரகங்களை நாடாமலும் வார்ப்பிக்கப்பட்ட தெய்வங்களை உங்களுக்கு உண்டாக்காமலும் இருப்பீர்களாக; நான் உங்கள் தேவனாகிய கர்த்த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ாதொரு அந்நியன் உங்கள் தேசத்தில் உங்களோடே தங்கினால், அவனைச் சிறுமைப்படுத்தவேண்டா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ாதொரு அந்நியன் உங்கள் தேசத்தில் உங்களோடே தங்கினால், அவனைச் சிறுமைப்படுத்தவேண்டா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ிடத்தில் வாசம்பண்ணுகிற அந்நியனைச் சுதேசிபோல எண்ணி, நீங்கள் உங்களில் அன்புகூருகிறதுபோல அவனிலும் அன்புகூருவீர்களாக; நீங்களும் எகிப்துதேசத்தில் அந்நியராயிருந்தீர்களே; நான் உங்கள் தேவனாகிய கர்த்த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ிடத்தில் வாசம்பண்ணுகிற அந்நியனைச் சுதேசிபோல எண்ணி, நீங்கள் உங்களில் அன்புகூருகிறதுபோல அவனிலும் அன்புகூருவீர்களாக; நீங்களும் எகிப்துதேசத்தில் அந்நியராயிருந்தீர்களே; நான் உங்கள் தேவனாகிய கர்த்த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ியாயவிசாரணையிலும், அளவிலும், நிறையிலும், படியிலும் அநியாயம் செய்யாதிருப்பீர்களாக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ியாயவிசாரணையிலும், அளவிலும், நிறையிலும், படியிலும் அநியாயம் செய்யாதிருப்பீர்களாக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ுமுத்திரையான தராசும், சுமுத்திரையான நிறைகல்லும், சுமுத்திரையான மரக்காலும் சுமுத்திரையான படியும் உங்களுக்கு இருக்கவேண்டும்; நான் உங்களை எகிப்து தேசத்திலிருந்து புறப்படப்பண்ணின உங்கள் தேவனாகிய கர்த்த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ுமுத்திரையான தராசும், சுமுத்திரையான நிறைகல்லும், சுமுத்திரையான மரக்காலும் சுமுத்திரையான படியும் உங்களுக்கு இருக்கவேண்டும்; நான் உங்களை எகிப்து தேசத்திலிருந்து புறப்படப்பண்ணின உங்கள் தேவனாகிய கர்த்த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சமாதானபலியைக் கர்த்தருக்குச் செலுத்தினால், அதை மனோற்சாகமாய்ச் செலுத்த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அதைச் செலுத்துகிற நாளிலும் மறுநாளிலும் அதைப் புசிக்கவேண்டும்; மூன்றாம் நாள்மட்டும் மீதியானது அக்கினியிலே சுட்டெரிக்கப்படக்கடவ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அதைச் செலுத்துகிற நாளிலும் மறுநாளிலும் அதைப் புசிக்கவேண்டும்; மூன்றாம் நாள்மட்டும் மீதியானது அக்கினியிலே சுட்டெரிக்கப்படக்கடவ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કારણ, તે દૂષિત છે અને તે ત્રીજે દિવસે સહેજપણ ખાવું નહિ, કારણ કે તે અમંગળ છે, એનો સ્વીકાર નહિ થ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ે કોઈ તે ખાય તેણે સજા ભોગવવી પડશે, કારણ, તે દોષિત છે. તેણે યહોવાને ચઢાવેલું પવિત્ર અર્પણ ભ્રષ્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 છે, તેથી તેનો લોકોએ સામાંજીક બહિષ્કાર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જયારે તમે ખેતરમાં પાકની કાપણી કરો ત્યારે છેક ખૂણા સુધી લણશો નહિ અને ધઉની કાપણીનો મોડ પણ વી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શ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એ જ પ્રમાંણે દ્રાક્ષના વેલાને પૂરેપૂરા વીણશો નહિ, તેમજ નીચે પડેલી દ્રાક્ષ પણ વીણશો નહિ. ગરીબ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જ મૂસાફરો માંટે તે રહેવા દેજો. હું યહોવા તમાંરો દેવ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તમાંરે ચોરી કરવી નહિ, કે કોઈને છેતરવું કે ઠગવું પણ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માંરે ખોટી વાત માંટે માંરા નામના સમ ખાઈને તમાંરા દેવ યહોવાનું નામ વગોવવું નહિ, કારણ, હું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છી યહોવાએ મૂસ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તમાંરે કોઈને લૂંટવો નહિ કે કોઈનું શોષણ કરવું નહિ, ત્રાસ આપવો નહિ, મજૂરીએ રાખેલા માંણસ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હેનતાણું સમયસર ચૂકવી દેવું. તેઓના મહેનતાણાંમાંથી તારી પાસે કાંઈ બાકી રહે તો તે સવાર થતાં સુધી ત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 રાખવ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બહેરા માંણસને કદી શાપ ના દેવો, અને અંધજનના માંર્ગમાં અડચણ ન મુકવા. માંરી બીક રાખજો. હું તમાં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 યહોવા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ન્યાયધીશોએ પોતાના ન્યાયમાં સદા પ્રામાંણિક રહેવું, ગરીબો પ્રત્યે ખોટી દયા દર્શાવીને કે મોટાની આ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ીને અન્યાયી ચુકાદો આપવો નહિ, હંમેશા ઉચિત ન્યાય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દેશબાંધવોમાં તમાંરે કોઈની કૂથલી કરવી નહિ, કોઈના પર ખોટો આરોપ મૂકીને એનું જીવન જોખમમાં મૂક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, હું યહોવા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તમાંરે તમાંરા ભાઈના વિષે મનમાં ડંખ રાખીને તેનો તિરસ્કાર કરવો નહિ, તારા પડોશીને પાપ કરે તો ત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ઇસ્રાએલીઓના સમગ્ર સમાંજને આ પ્રમાંણે જણાવ: તમે પવિત્ર થાઓ, કારણ હું તમાંરો દેવ યહોવા પવિત્ર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ોષ બતાવી ઠપકો આપવો અને તેને છોડી મૂકવો. એટલે તેનું પાપ તમાંરા માંથે આવ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કોઈના પર વૈર વાળીને બદલો લેવાની ભાવના રાખવી નહિ, પરંતુ જેમ પોતાના પર પ્રેમ રાખીએ તેમ પડોશીઓ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પ્રેમ રાખવો. હું યહોવા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માંરા નિયમો પાળજો. તમાંરાં પશુઓને જુદી જાતનાં પશુ સાથે ગર્ભાધાન કરાવશો નહિ. તમાંરા ખેતરમાં એક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 બે જાતનાં બી વાવશો નહિ તેમજ જુદી જુદી બે જાતના તારનું વણેલું કાપડ પણ પહેરશ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જો કોઈ માંણસ બીજા માંણસની દાસીનાપર ઉપભોગ કરે, જે તેણે તેને ખરીદી ન હતી અથવા આઝાદ ન હતી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િક્ષા થવી જોઈયે પણ બન્નેને મૃત્યુદંડ ન થાય, કારણ કે તે આઝાદ ન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ેથી તેમાં સંડોવાયેલ વ્યક્તિએ દોષાર્થાર્પણ માંટે મુલાકાતમંડપના દ્વાર આગળ યહોવા સમક્ષ ઘેટો લઈ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અને યાજકે તે વ્યક્તિના પાપના નિવારણાર્થે યહોવા સમક્ષ પ્રાયશ્ચિતવિધિ કરવી, એટલે તેને માંફ કરવ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તમાંરામાંના પ્રત્યેક વ્યક્તિએ પોતાના માંતાપિતાને માંન આપવું અને માંરા ખાસ વિશ્રામવારોનું પાલ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કનાન દેશમાં તમે જ્યારે પ્રવેશ કરો અને કોઈ પણ ફળનું વૃક્ષ રોપો તો તેનાં ફળને ત્રણ વર્ષ સુ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શુદ્ધ હોવાને કારણે ખાશ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ચોથે વર્ષે તેના બધા જ ફળને યહોવાનું સ્તવન કરવા માંટે અર્પણ કરી દેજ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છેવટે પાંચમે વરસે તમે તેનાં ફળ ખાઈ શકો. જો એમ કરશો તો તેનો ફાલ વધુ ઊતરશે. હું યહોવા તમાંરો દે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“તમાંરે લોહીવાળું માંસ ખાવું નહિ, તેમજ કામણ ટૂમણ પણ કરવું નહિ, તેમજ તમાંરે જ્યોતિષીઓ કે જાદુગ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 જવ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“તમાંરા કાનની બાજુના વાળ મૂર્તિપૂજાકોની જેમ કાપો નહિ, તમાંરી દાઢી બોડવ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કોઈના મૃત્યુના શોકમાં તમાંરા શરીર પર ઘા કરવા નહિ તથા તમાંરા શરીર પર છૂંદણાં છૂંદાવવા નહિ,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ું. હું તમાંરો દેવ યહોવા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તમાંરી પુત્રીને દેવદાસી બનીને ભ્રષ્ટ થવા દેશો નહિ; તમાંરા દેશના લોકોને વારાંગના બનવા દેત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પ્રકારનું પાપ તમાંરા આખા દેશમાં પ્રચલિત ન થવા દે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“તમે માંરા સાબ્બાથો પાળજો, અને માંરા પવિત્રસ્થાનનું માંન જાળવજો, હું યહોવા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ભૂવા કે જાદુગરો પાસે જઈને તેમને પ્રશ્નો પૂછીને તેમની સલાહ લઈને તમાંરી જાતને અશુદ્ધ કરશો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 કે હું યહોવા તમાંરો દેવ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દેવનો ડર રાખો અને વડીલોનું સન્માંન કરો, તેઓ જ્યારે ઓરડીમાં આવે ત્યારે ઉભા થાવ, હું તમાંરો દે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“તમાંરે માંરા બધા જ નિયમો આજ્ઞાઓ અને માંરી વિધિઓ પ્રત્યે સંપૂર્ણ ધ્યાન આપવું અને કાળજીપૂર્વ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ું પાલન કરવું અને તેમનો અમલ કરવો, કારણ, હું યહોવા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ધાતુની મૂર્તિઓ બનાવશો નહિ, ને મૂર્તિપૂજા કરશો નહિ. હું યહોવા તમાંરો દેવ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“જો કોઈ વિદેશી તમાંરા દેશમાં આવે, ને તમાંરી સાથે રહે તો તમાંરે તેને છેતરવો કે તેની પર ત્રાસ કરવ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તેને તમાંરે તમાંરા જેવો જ વતની માંનવો અને તેના પર તમાંરી જાત જેટલો જ પ્રેમ રાખો. તમે પણ મિસ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દેશી હતા તેનું સ્મરણ કરો. હું યહોવા તમાંરો દેવ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“તમાંરે લોકોનો ન્યાય કરતી વખતે નિષ્પક્ષ રહેવું. લંબાઈ માંપવામાં, કે વસ્તુઓનું વજન કરવામા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પવામાં ખોટાં માંપ વાપરી કોઈની સાથે છેતરપિંડી કરવ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તમાંરે સાચાં ત્રાજવાં, સાચાં કાટલાં, અને સાચાં માંપ રાખવાં, હું તમને મિસર દેશમાંથી બહાર લઈ આવન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ો દેવ યહોવા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તમે જ્યારે યહોવાની આગળ ભેટ અર્પણ ચઢાવો ત્યારે તેને સરખી રીતે ચઢાવો જેથી તેનો સ્વીકાર થ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જે દિવસે તમે અર્પણ કરો તે જ દિવસે જમી લેવું જોઈએ. અને પછી તે દિવસે જે કાંઈ બચ્યું હોય તે જમ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ું; પરંતુ ત્રીજા દિવસ સુધી એમાંનું જે બચે તે અગ્નિમાં બાળી નાખ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2026-09-07T02:52:39Z</dcterms:created>
  <dcterms:modified xsi:type="dcterms:W3CDTF">2026-09-07T02:52:39Z</dcterms:modified>
  <dc:title>લેવીય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