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மேல்காணும் குமிழிபோல் மின்னும் ஜடமோகமே
என்மேல் வந்து வேகமாக மோதியடித்த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ேலுள்ள அன்பு என்னில் பொங்குதே
நேசரே வேகம் வந்து என்னைச் சேர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போல் அழகுள்ளோர் யாரையும் இப்பூவினில்
இதுவரை கண்டதில்லை காண்பதுமில்ல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மீட்டுக் கொண்டீரே
சம்பூரணமாக என்னை உம்தனுக்கீந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ந்தனை வளைந்தோராய்
உம்மில் உள்ள எந்தன் அன்பை நீக்க முயன்ற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 மேன்மையெல்லாம் எந்தனைக் கவர்ச்சித்தால்
பாவச் சோதனைகளெல்லாம் என்னைச் சோதித்த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2026-07-30T12:40:26Z</dcterms:created>
  <dcterms:modified xsi:type="dcterms:W3CDTF">2026-07-30T12:40:26Z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