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6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ீர்மேல்காணும் குமிழிபோல் மின்னும் ஜடமோகமே
என்மேல் வந்து வேகமாக மோதியடித்தால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 அழகுள்ளவரே பூவில் எந்தன் வாழ்க்கையதில்
நீரே போதும் வேறே வேண்டாம் எந்தன் அன்பர் இயேசுவே
மண்ணுக்காக மாணிக்கத்தை விட்டிடமாட்டேன் - வெற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ினந்தோறும் உம்மேலுள்ள அன்பு என்னில் பொங்குதே
நேசரே வேகம் வந்து என்னைச் சேரும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 அழகுள்ளவரே பூவில் எந்தன் வாழ்க்கையதில்
நீரே போதும் வேறே வேண்டாம் எந்தன் அன்பர் இயேசுவே
மண்ணுக்காக மாணிக்கத்தை விட்டிடமாட்டேன் - வெ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வைபோல் அழகுள்ளோர் யாரையும் இப்பூவினில்
இதுவரை கண்டதில்லை காண்பதுமில்லை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 அழகுள்ளவரே பூவில் எந்தன் வாழ்க்கையதில்
நீரே போதும் வேறே வேண்டாம் எந்தன் அன்பர் இயேசுவே
மண்ணுக்காக மாணிக்கத்தை விட்டிடமாட்டேன் - வெற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ம்பூரண அழகுள்ளோர் என்னை மீட்டுக் கொண்டீரே
சம்பூரணமாக என்னை உம்தனுக்கீந்த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 அழகுள்ளவரே பூவில் எந்தன் வாழ்க்கையதில்
நீரே போதும் வேறே வேண்டாம் எந்தன் அன்பர் இயேசுவே
மண்ணுக்காக மாணிக்கத்தை விட்டிடமாட்டேன் - வெற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ருசலேம் குமாரிகள் எந்தனை வளைந்தோராய்
உம்மில் உள்ள எந்தன் அன்பை நீக்க முயன்றால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 அழகுள்ளவரே பூவில் எந்தன் வாழ்க்கையதில்
நீரே போதும் வேறே வேண்டாம் எந்தன் அன்பர் இயேசுவே
மண்ணுக்காக மாணிக்கத்தை விட்டிடமாட்டேன் - வெற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லோக சுக மேன்மையெல்லாம் எந்தனைக் கவர்ச்சித்தால்
பாவச் சோதனைகளெல்லாம் என்னைச் சோதித்தால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 அழகுள்ளவரே பூவில் எந்தன் வாழ்க்கையதில்
நீரே போதும் வேறே வேண்டாம் எந்தன் அன்பர் இயேசுவே
மண்ணுக்காக மாணிக்கத்தை விட்டிடமாட்டேன் - வெற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2026-09-14T09:16:25Z</dcterms:created>
  <dcterms:modified xsi:type="dcterms:W3CDTF">2026-09-14T09:16:25Z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