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உங்கள் இருதயங்களைத் திடப்படுத்தக் கொஞ்சம் அப்பம் கொண்டுவருகிறேன்; அப்புறம் நீங்கள் உங்கள் வழியே போகலாம்; இதற்காகவே அடியேன் இடம்வரைக்கும் வந்தீர்கள் என்றான். அதற்கு அவர்கள்: நீ சொன்னபடி செய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பிரகாம் தீவிரமாய்க் கூடாரத்தில் சாராளிடத்திற்குப் போய்: நீ சீக்கிரமாய் மூன்றுபடி மெல்லிய மாவு எடுத்துப் பிசைந்து, அப்பம் சுடு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பிரகாம் தீவிரமாய்க் கூடாரத்தில் சாராளிடத்திற்குப் போய்: நீ சீக்கிரமாய் மூன்றுபடி மெல்லிய மாவு எடுத்துப் பிசைந்து, அப்பம் சுடு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காம் மாட்டுமந்தைக்கு ஓடி, ஒரு நல்ல இளங்கன்றைப் பிடித்து, வேலைக்காரன் கையிலே கொடுத்தான்; அவன் அதைச் சீக்கிரத்திலே சமை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காம் மாட்டுமந்தைக்கு ஓடி, ஒரு நல்ல இளங்கன்றைப் பிடித்து, வேலைக்காரன் கையிலே கொடுத்தான்; அவன் அதைச் சீக்கிரத்திலே சமை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பிரகாம் வெண்ணெயையும் பாலையும் சமைப்பித்த கன்றையும் எடுத்து வந்து, அவர்கள் முன்பாக வைத்து, அவர்கள் அருகே மரத்தடியில் நின்று கொண்டிருந்தான்; அவர்கள் புச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பிரகாம் வெண்ணெயையும் பாலையும் சமைப்பித்த கன்றையும் எடுத்து வந்து, அவர்கள் முன்பாக வைத்து, அவர்கள் அருகே மரத்தடியில் நின்று கொண்டிருந்தான்; அவர்கள் புசி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வனை நோக்கி: உன் மனைவி சாராள் எங்கே என்றார்கள்? அதோ கூடாரத்தில் இருக்கிறா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ர்: ஒரு உற்பவகாலத்திட்டத்தில் நிச்சயமாய் உன்னிடத்திற்கு திரும்ப வருவேன்; அப்பொழுது உன் மனைவியாகிய சாராளுக்கு ஒரு குமாரன் இருப்பான் என்றார். சாராள் அவருக்குப் பின்புறமாய்க் கூடாரவாசலில் இதைக் கேட்டுக்கொண்டிருந்த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ர்: ஒரு உற்பவகாலத்திட்டத்தில் நிச்சயமாய் உன்னிடத்திற்கு திரும்ப வருவேன்; அப்பொழுது உன் மனைவியாகிய சாராளுக்கு ஒரு குமாரன் இருப்பான் என்றார். சாராள் அவருக்குப் பின்புறமாய்க் கூடாரவாசலில் இதைக் கேட்டுக்கொண்டிருந்த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கண்களை ஏறெடுத்துப் பார்க்கும்போது, இதோ, மூன்று புருஷர் அவனுக்கு எதிரே நின்றார்கள்; அவர்களைக் கண்டவுடனே, அவன் கூடாரவாசலிலிருந்து அவர்களுக்கு எதிர் கொண்டு ஓடித் தரை மட்டும் குனிந்து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பிரகாமும் சாராளும் வயது சென்று முதிர்ந்தவர்களாயிருந்தார்கள்; ஸ்திரீகளுக்குள்ள வழிபாடு சாராளுக்கு நின்றுபோ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பிரகாமும் சாராளும் வயது சென்று முதிர்ந்தவர்களாயிருந்தார்கள்; ஸ்திரீகளுக்குள்ள வழிபாடு சாராளுக்கு நின்றுபோ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, சாராள் தன் உள்ளத்திலே நகைத்து: நான் கிழவியும், என் ஆண்டவன் முதிர்ந்த வயதுள்ளவருமானபின்பு, எனக்கு இன்பம் உண்டாயிருக்குமோ என்ற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, சாராள் தன் உள்ளத்திலே நகைத்து: நான் கிழவியும், என் ஆண்டவன் முதிர்ந்த வயதுள்ளவருமானபின்பு, எனக்கு இன்பம் உண்டாயிருக்குமோ எ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 ஆபிரகாமை நோக்கி: சாராள் நகைத்து, நான் கிழவியாயிருக்கப் பிள்ளைபெறுவது மெய்யோ என்று சொல்வானேன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 ஆபிரகாமை நோக்கி: சாராள் நகைத்து, நான் கிழவியாயிருக்கப் பிள்ளைபெறுவது மெய்யோ என்று சொல்வானேன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ல் ஆகாத காரியம் உண்டோ? உற்பவகாலத்திட்டத்தில் உன்னிடத்திற்குத் திரும்பவருவேன்; அப்பொழுது சாராளுக்கு ஒரு குமாரன் இருப்பா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ல் ஆகாத காரியம் உண்டோ? உற்பவகாலத்திட்டத்தில் உன்னிடத்திற்குத் திரும்பவருவேன்; அப்பொழுது சாராளுக்கு ஒரு குமாரன் இருப்பா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ராள் பயந்து, நான் நகைக்கவில்லை என்று மறுத்தாள். அதற்கு அவர்: இல்லை, நீ நகைத்தாய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ராள் பயந்து, நான் நகைக்கவில்லை என்று மறுத்தாள். அதற்கு அவர்: இல்லை, நீ நகைத்தாய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கண்களை ஏறெடுத்துப் பார்க்கும்போது, இதோ, மூன்று புருஷர் அவனுக்கு எதிரே நின்றார்கள்; அவர்களைக் கண்டவுடனே, அவன் கூடாரவாசலிலிருந்து அவர்களுக்கு எதிர் கொண்டு ஓடித் தரை மட்டும் குனிந்து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அந்தப் புருஷர் எழுந்து அவ்விடம் விட்டு, சோதோமை நோக்கிப் போனார்கள்; ஆபிரகாமும் அவர்களோடே கூடப்போய் வழிவிட்டனுப்ப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அந்தப் புருஷர் எழுந்து அவ்விடம் விட்டு, சோதோமை நோக்கிப் போனார்கள்; ஆபிரகாமும் அவர்களோடே கூடப்போய் வழிவிட்டனுப்ப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ர்த்தர்: ஆபிரகாம் பெரிய பலத்த ஜாதியாவதினாலும், அவனுக்குள் பூமியிலுள்ள சகல ஜாதிகளும் ஆசீர்வதிக்கப்படுவதினால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செய்யப்போகிறதை ஆபிரகாமுக்கு மறைப்பேன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செய்யப்போகிறதை ஆபிரகாமுக்கு மறைப்பேன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ஆபிரகாமுக்குச் சொன்னதை நிறைவேற்றும்படியாய் அவன் தன் பிள்ளைகளுக்கும், தனக்குப் பின்வரும் தன் வீட்டாருக்கும்: நீங்கள் நீதியையும் நியாயத்தையும் செய்து, கர்த்தருடைய வழியைக் காத்து நடவுங்கள் என்று கட்டளையிடுவான் என்பதை அறிந்திருக்கிற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ஆபிரகாமுக்குச் சொன்னதை நிறைவேற்றும்படியாய் அவன் தன் பிள்ளைகளுக்கும், தனக்குப் பின்வரும் தன் வீட்டாருக்கும்: நீங்கள் நீதியையும் நியாயத்தையும் செய்து, கர்த்தருடைய வழியைக் காத்து நடவுங்கள் என்று கட்டளையிடுவான் என்பதை அறிந்திருக்கிற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ஆபிரகாமுக்குச் சொன்னதை நிறைவேற்றும்படியாய் அவன் தன் பிள்ளைகளுக்கும், தனக்குப் பின்வரும் தன் வீட்டாருக்கும்: நீங்கள் நீதியையும் நியாயத்தையும் செய்து, கர்த்தருடைய வழியைக் காத்து நடவுங்கள் என்று கட்டளையிடுவான் என்பதை அறிந்திருக்கிறேன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கர்த்தர் சோதோம் கொமோராவின் கூக்குரல் பெரிதாயிருப்பதினாலும், அவைகளின் பாவம் மிகவும் கொடிதாயிருப்பதினால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கர்த்தர் சோதோம் கொமோராவின் கூக்குரல் பெரிதாயிருப்பதினாலும், அவைகளின் பாவம் மிகவும் கொடிதாயிருப்பதினால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ண்டவரே, உம்முடைய கண்களில் எனக்குக் கிருபை கிடைத்ததானால், நீர் உமது அடியேனைவிட்டுக் கடந்து போகவேண்ட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றங்கிப்போய், என்னிடத்தில் வந்து எட்டின அதின் கூக்குரலின்படியே அவர்கள் செய்திருக்கிறார்களோ இல்லையோ என்று பார்த்து அறிவேன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றங்கிப்போய், என்னிடத்தில் வந்து எட்டின அதின் கூக்குரலின்படியே அவர்கள் செய்திருக்கிறார்களோ இல்லையோ என்று பார்த்து அறிவேன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ந்தப் புருஷர் அவ்விடம் விட்டுச் சோதோமை நோக்கிப் போனார்கள்; ஆபிரகாமோ பின்னும் கர்த்தருக்கு முன்பாக நின்றுகொண்ட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ந்தப் புருஷர் அவ்விடம் விட்டுச் சோதோமை நோக்கிப் போனார்கள்; ஆபிரகாமோ பின்னும் கர்த்தருக்கு முன்பாக நின்றுகொண்டிரு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ஆபிரகாம் சமீபமாய்ச் சேர்ந்து: துன்மார்க்கனோடே நீதிமானையும் அழிப்பீர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ணத்துக்குள்ளே ஒருவேளை ஐம்பது நீதிமான்கள் இருப்பார்கள், அதற்குள் இருக்கும் அந்த ஐம்பது நீதிமான்கள் நிமித்தம் இரட்சியாமல் அந்த ஸ்தலத்தை அழிப்பீரோ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ணத்துக்குள்ளே ஒருவேளை ஐம்பது நீதிமான்கள் இருப்பார்கள், அதற்குள் இருக்கும் அந்த ஐம்பது நீதிமான்கள் நிமித்தம் இரட்சியாமல் அந்த ஸ்தலத்தை அழிப்பீரோ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ுன்மார்க்கனோடே நீதிமானையும் சங்கரிப்பது உமக்குத் தூரமாயிருப்பதாக; நீதிமானையும் துன்மார்க்கனையும் சமமாய் நடப்பிப்பது உமக்குத்தூரமாயிருப்பதாக; சர்வலோக நியாயாதிபதி நீதிசெய்யாதிருப்பாரோ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ுன்மார்க்கனோடே நீதிமானையும் சங்கரிப்பது உமக்குத் தூரமாயிருப்பதாக; நீதிமானையும் துன்மார்க்கனையும் சமமாய் நடப்பிப்பது உமக்குத்தூரமாயிருப்பதாக; சர்வலோக நியாயாதிபதி நீதிசெய்யாதிருப்பாரோ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ுன்மார்க்கனோடே நீதிமானையும் சங்கரிப்பது உமக்குத் தூரமாயிருப்பதாக; நீதிமானையும் துன்மார்க்கனையும் சமமாய் நடப்பிப்பது உமக்குத்தூரமாயிருப்பதாக; சர்வலோக நியாயாதிபதி நீதிசெய்யாதிருப்பாரோ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ண்டவரே, உம்முடைய கண்களில் எனக்குக் கிருபை கிடைத்ததானால், நீர் உமது அடியேனைவிட்டுக் கடந்து போகவேண்டா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க் கர்த்தர்: நான் சோதோமில் ஐம்பது நீதிமான்களைக் கண்டால், அவர்கள் நிமித்தம் அந்த ஸ்தலமுழுதையும் இரட்சிப்பே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க் கர்த்தர்: நான் சோதோமில் ஐம்பது நீதிமான்களைக் கண்டால், அவர்கள் நிமித்தம் அந்த ஸ்தலமுழுதையும் இரட்சிப்ப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பிரதியுத்தரமாக: இதோ, தூளும் சாம்பலுமாயிருக்கிற அடியேன் ஆண்டவரோடே பேசத்துணிந்த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பிரதியுத்தரமாக: இதோ, தூளும் சாம்பலுமாயிருக்கிற அடியேன் ஆண்டவரோடே பேசத்துணிந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வேளை ஐம்பது நீதிமான்களுக்கு ஐந்துபேர் குறைந்திருப்பார்கள்; அந்த ஐந்துபேர் நிமித்தம் பட்டணமுழுதையும் அழிப்பீரோ என்றான். அதற்கு அவர்: நான் நாற்பத்தைந்து நீதிமான்களை அங்கே கண்டால், அதை அழிப்பதில்லை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வேளை ஐம்பது நீதிமான்களுக்கு ஐந்துபேர் குறைந்திருப்பார்கள்; அந்த ஐந்துபேர் நிமித்தம் பட்டணமுழுதையும் அழிப்பீரோ என்றான். அதற்கு அவர்: நான் நாற்பத்தைந்து நீதிமான்களை அங்கே கண்டால், அதை அழிப்பதில்லை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பின்னும் அவரோடே பேசி: நாற்பது நீதிமான்கள் அங்கே காணப்பட்டாலோ என்றான். அதற்கு அவர்: நாற்பது நீதிமான்கள்நிமித்தம் அதை அழிப்பதில்லை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பின்னும் அவரோடே பேசி: நாற்பது நீதிமான்கள் அங்கே காணப்பட்டாலோ என்றான். அதற்கு அவர்: நாற்பது நீதிமான்கள்நிமித்தம் அதை அழிப்பதில்லை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: நான் இன்னும் பேசுகிறேன், ஆண்டவருக்குக் கோபம் வராமலிருப்பதாக; முப்பது நீதிமான்கள் அங்கே காணப்பட்டாலோ என்றான். அதற்கு அவர்: நான் முப்பது நீதிமான்களை அங்கே கண்டால், அதை அழிப்பதில்லை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: நான் இன்னும் பேசுகிறேன், ஆண்டவருக்குக் கோபம் வராமலிருப்பதாக; முப்பது நீதிமான்கள் அங்கே காணப்பட்டாலோ என்றான். அதற்கு அவர்: நான் முப்பது நீதிமான்களை அங்கே கண்டால், அதை அழிப்பதில்லை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ொஞ்சம் தண்ணீர் கொண்டு வரட்டும், உங்கள் கால்களைக் கழுவி, மரத்தடியில் சாய்ந்துகொண்டிருங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: இதோ ஆண்டவரோடே பேசத்துணிந்தேன்; இருபது நீதிமான்கள் அங்கே காணப்பட்டாலோ என்றான். அதற்கு அவர்: இருபது நீதிமான்கள்நிமித்தம் அதை அழிப்பதில்லை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: இதோ ஆண்டவரோடே பேசத்துணிந்தேன்; இருபது நீதிமான்கள் அங்கே காணப்பட்டாலோ என்றான். அதற்கு அவர்: இருபது நீதிமான்கள்நிமித்தம் அதை அழிப்பதில்லை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ன்: ஆண்டவருக்குக் கோபம் வராதிருப்பதாக; நான் இன்னும் இந்த ஒருவிசைமாத்திரம் பேசுகிறேன்; பத்து நீதிமான்கள் அங்கே காணப்பட்டாலோ என்றான். அதற்கு அவர்: பத்து நீதிமான்கள் நிமித்தம் அதை அழிப்பதில்லை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ன்: ஆண்டவருக்குக் கோபம் வராதிருப்பதாக; நான் இன்னும் இந்த ஒருவிசைமாத்திரம் பேசுகிறேன்; பத்து நீதிமான்கள் அங்கே காணப்பட்டாலோ என்றான். அதற்கு அவர்: பத்து நீதிமான்கள் நிமித்தம் அதை அழிப்பதில்லை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் ஆபிரகாமோடே பேசிமுடிந்தபின்பு போய்விட்டார்; ஆபிரகாமும் தன்னுடைய இடத்துக்குத் திரும்பி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் ஆபிரகாமோடே பேசிமுடிந்தபின்பு போய்விட்டார்; ஆபிரகாமும் தன்னுடைய இடத்துக்குத் திரும்பின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கர்த்தர் மம்ரேயின் சமபூமியிலே அவனுக்குத் தரிசனமானார். அவன் பகலின் உஷ்ணவேளையில் கூடாரவாசலிலே உட்கார்ந்திருந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கர்த்தர் மம்ரேயின் சமபூமியிலே அவனுக்குத் தரிசனமானார். அவன் பகலின் உஷ்ணவேளையில் கூடாரவாசலிலே உட்கார்ந்திரு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ொஞ்சம் தண்ணீர் கொண்டு வரட்டும், உங்கள் கால்களைக் கழுவி, மரத்தடியில் சாய்ந்துகொண்டி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உங்கள் இருதயங்களைத் திடப்படுத்தக் கொஞ்சம் அப்பம் கொண்டுவருகிறேன்; அப்புறம் நீங்கள் உங்கள் வழியே போகலாம்; இதற்காகவே அடியேன் இடம்வரைக்கும் வந்தீர்கள் என்றான். அதற்கு அவர்கள்: நீ சொன்னபடி செய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உங்கள் இருதயங்களைத் திடப்படுத்தக் கொஞ்சம் அப்பம் கொண்டுவருகிறேன்; அப்புறம் நீங்கள் உங்கள் வழியே போகலாம்; இதற்காகவே அடியேன் இடம்வரைக்கும் வந்தீர்கள் என்றான். அதற்கு அவர்கள்: நீ சொன்னபடி செய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braham hastened into the tent unto Sarah, and said, Make ready quickly three measur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e meal, knead it, and make cakes upon the h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braham ran unto the herd, and fetched a calf tender and good, and gave it unto a young 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hasted to dres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took butter, and milk, and the calf which he had dressed, and set it before them;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od by them under the tree, and they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said unto him, Where is Sarah your wife? And he said, Behold, in the 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id, I will certainly return unto you according to the time of life; and, lo, Sara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 shall have a son. And Sarah heard it in the tent door, which was behi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lift up his eyes and looked, and, lo, three men stood by him: and when he saw them, he r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Abraham and Sarah were old and well stricken in age; and it ceased to be with Sarah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nner of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Sarah laughed within herself, saying, After I am waxed old shall I have pleasure,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being old 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said unto Abraham, Wherefore did Sarah laugh, saying, Shall I certainly bea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, which am o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s any thing too hard for the LORD? At the time appointed I will return unto you,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ime of life, and Sarah shall have a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Sarah denied, saying, I laughed not; for she was afraid. And he said, Nay; but you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eet them from the tent door, and bowed himself toward the grou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men rose up from thence, and looked toward Sodom: and Abraham went with them to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o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LORD said, Shall I hide from Abraham that thing which I do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eeing that Abraham shall surely become a great and mighty nation, and all the n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shall be blessed i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I know him, that he will command his children and his household after him,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the way of the LORD, to do justice and judgment; that the LORD may bring upon Abraha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e has spoken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LORD said, Because the cry of Sodom and Gomorrah is great, and because their sin is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evo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id, My LORD, if now I have found favour in your sight, pass not away, I pray you, from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 will go down now, and see whether they have done altogether according to the cry of it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come unto me; and if not, I will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men turned their faces from thence, and went toward Sodom: but Abraham stood yet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braham drew near, and said, Will you also destroy the righteous with the wick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Possibly there be fifty righteous within the city: will you also destroy and not spare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fifty righteous that are there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at be far from you to do after this manner, to slay the righteous with the wicked: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ighteous should be as the wicked, that be far from you: Shall not the Judge of all the earth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LORD said, If I find in Sodom fifty righteous within the city, then I will spare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 for their s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braham answered and said, Behold now, I have taken upon me to speak unto the LORD, which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dust and ash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Possibly there shall lack five of the fifty righteous: will you destroy all the city for lac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? And he said, If I find there forty and five, I will not destro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spoke unto him yet again, and said, Possibly there shall be forty found there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I will not do it for forty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said unto him, Oh let not the LORD be angry, and I will speak: Possibly ther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y be found there. And he said, I will not do it, if I find thirty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a little water, I pray you, be fetched, and wash your feet, and rest yourselves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aid, Behold now, I have taken upon me to speak unto the LORD: Possibly ther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found there. And he said, I will not destroy it for twenty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 said, Oh let not the LORD be angry, and I will speak yet but this once: Possibly 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found there. And he said, I will not destroy it for ten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LORD went his way, as soon as he had left communing with Abraham: and Abraham ret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appeared unto him in the plains of Mamre: and he sat in the tent door in the hea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will fetch a morsel of bread, and comfort all of you your hearts; after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pass on: for therefore are all of you come to your servant. And they said, So do, as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2026-06-03T07:38:19Z</dcterms:created>
  <dcterms:modified xsi:type="dcterms:W3CDTF">2026-06-03T07:38:19Z</dcterms:modified>
  <dc:title>ஆதியாகமம்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