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உங்கள் இருதயங்களைத் திடப்படுத்தக் கொஞ்சம் அப்பம் கொண்டுவருகிறேன்; அப்புறம் நீங்கள் உங்கள் வழியே போகலாம்; இதற்காகவே அடியேன் இடம்வரைக்கும் வந்தீர்கள் என்றான். அதற்கு அவர்கள்: நீ சொன்னபடி செய்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ஆபிரகாம் தீவிரமாய்க் கூடாரத்தில் சாராளிடத்திற்குப் போய்: நீ சீக்கிரமாய் மூன்றுபடி மெல்லிய மாவு எடுத்துப் பிசைந்து, அப்பம் சுடு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ஆபிரகாம் தீவிரமாய்க் கூடாரத்தில் சாராளிடத்திற்குப் போய்: நீ சீக்கிரமாய் மூன்றுபடி மெல்லிய மாவு எடுத்துப் பிசைந்து, அப்பம் சுடு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காம் மாட்டுமந்தைக்கு ஓடி, ஒரு நல்ல இளங்கன்றைப் பிடித்து, வேலைக்காரன் கையிலே கொடுத்தான்; அவன் அதைச் சீக்கிரத்திலே சமை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காம் மாட்டுமந்தைக்கு ஓடி, ஒரு நல்ல இளங்கன்றைப் பிடித்து, வேலைக்காரன் கையிலே கொடுத்தான்; அவன் அதைச் சீக்கிரத்திலே சமை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பிரகாம் வெண்ணெயையும் பாலையும் சமைப்பித்த கன்றையும் எடுத்து வந்து, அவர்கள் முன்பாக வைத்து, அவர்கள் அருகே மரத்தடியில் நின்று கொண்டிருந்தான்; அவர்கள் புசி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பிரகாம் வெண்ணெயையும் பாலையும் சமைப்பித்த கன்றையும் எடுத்து வந்து, அவர்கள் முன்பாக வைத்து, அவர்கள் அருகே மரத்தடியில் நின்று கொண்டிருந்தான்; அவர்கள் புசித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வனை நோக்கி: உன் மனைவி சாராள் எங்கே என்றார்கள்? அதோ கூடாரத்தில் இருக்கிறாள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ர்: ஒரு உற்பவகாலத்திட்டத்தில் நிச்சயமாய் உன்னிடத்திற்கு திரும்ப வருவேன்; அப்பொழுது உன் மனைவியாகிய சாராளுக்கு ஒரு குமாரன் இருப்பான் என்றார். சாராள் அவருக்குப் பின்புறமாய்க் கூடாரவாசலில் இதைக் கேட்டுக்கொண்டிருந்த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ர்: ஒரு உற்பவகாலத்திட்டத்தில் நிச்சயமாய் உன்னிடத்திற்கு திரும்ப வருவேன்; அப்பொழுது உன் மனைவியாகிய சாராளுக்கு ஒரு குமாரன் இருப்பான் என்றார். சாராள் அவருக்குப் பின்புறமாய்க் கூடாரவாசலில் இதைக் கேட்டுக்கொண்டிருந்தா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கர்த்தர் மம்ரேயின் சமபூமியிலே அவனுக்குத் தரிசனமானார். அவன் பகலின் உஷ்ணவேளையில் கூடாரவாசலிலே உட்கார்ந்திருந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பிரகாமும் சாராளும் வயது சென்று முதிர்ந்தவர்களாயிருந்தார்கள்; ஸ்திரீகளுக்குள்ள வழிபாடு சாராளுக்கு நின்றுபோ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, சாராள் தன் உள்ளத்திலே நகைத்து: நான் கிழவியும், என் ஆண்டவன் முதிர்ந்த வயதுள்ளவருமானபின்பு, எனக்கு இன்பம் உண்டாயிருக்குமோ என்ற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, சாராள் தன் உள்ளத்திலே நகைத்து: நான் கிழவியும், என் ஆண்டவன் முதிர்ந்த வயதுள்ளவருமானபின்பு, எனக்கு இன்பம் உண்டாயிருக்குமோ என்ற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ர்த்தர் ஆபிரகாமை நோக்கி: சாராள் நகைத்து, நான் கிழவியாயிருக்கப் பிள்ளைபெறுவது மெய்யோ என்று சொல்வானேன்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ர்த்தர் ஆபிரகாமை நோக்கி: சாராள் நகைத்து, நான் கிழவியாயிருக்கப் பிள்ளைபெறுவது மெய்யோ என்று சொல்வானேன்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ல் ஆகாத காரியம் உண்டோ? உற்பவகாலத்திட்டத்தில் உன்னிடத்திற்குத் திரும்பவருவேன்; அப்பொழுது சாராளுக்கு ஒரு குமாரன் இருப்பான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ல் ஆகாத காரியம் உண்டோ? உற்பவகாலத்திட்டத்தில் உன்னிடத்திற்குத் திரும்பவருவேன்; அப்பொழுது சாராளுக்கு ஒரு குமாரன் இருப்பான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ராள் பயந்து, நான் நகைக்கவில்லை என்று மறுத்தாள். அதற்கு அவர்: இல்லை, நீ நகைத்தாய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அந்தப் புருஷர் எழுந்து அவ்விடம் விட்டு, சோதோமை நோக்கிப் போனார்கள்; ஆபிரகாமும் அவர்களோடே கூடப்போய் வழிவிட்டனுப்ப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அந்தப் புருஷர் எழுந்து அவ்விடம் விட்டு, சோதோமை நோக்கிப் போனார்கள்; ஆபிரகாமும் அவர்களோடே கூடப்போய் வழிவிட்டனுப்ப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கர்த்தர் மம்ரேயின் சமபூமியிலே அவனுக்குத் தரிசனமானார். அவன் பகலின் உஷ்ணவேளையில் கூடாரவாசலிலே உட்கார்ந்திருந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கர்த்தர்: ஆபிரகாம் பெரிய பலத்த ஜாதியாவதினாலும், அவனுக்குள் பூமியிலுள்ள சகல ஜாதிகளும் ஆசீர்வதிக்கப்படுவதினால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செய்யப்போகிறதை ஆபிரகாமுக்கு மறைப்பேனோ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செய்யப்போகிறதை ஆபிரகாமுக்கு மறைப்பேனோ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ஆபிரகாமுக்குச் சொன்னதை நிறைவேற்றும்படியாய் அவன் தன் பிள்ளைகளுக்கும், தனக்குப் பின்வரும் தன் வீட்டாருக்கும்: நீங்கள் நீதியையும் நியாயத்தையும் செய்து, கர்த்தருடைய வழியைக் காத்து நடவுங்கள் என்று கட்டளையிடுவான் என்பதை அறிந்திருக்கிறேன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ஆபிரகாமுக்குச் சொன்னதை நிறைவேற்றும்படியாய் அவன் தன் பிள்ளைகளுக்கும், தனக்குப் பின்வரும் தன் வீட்டாருக்கும்: நீங்கள் நீதியையும் நியாயத்தையும் செய்து, கர்த்தருடைய வழியைக் காத்து நடவுங்கள் என்று கட்டளையிடுவான் என்பதை அறிந்திருக்கிறேன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ஆபிரகாமுக்குச் சொன்னதை நிறைவேற்றும்படியாய் அவன் தன் பிள்ளைகளுக்கும், தனக்குப் பின்வரும் தன் வீட்டாருக்கும்: நீங்கள் நீதியையும் நியாயத்தையும் செய்து, கர்த்தருடைய வழியைக் காத்து நடவுங்கள் என்று கட்டளையிடுவான் என்பதை அறிந்திருக்கிறேன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கர்த்தர் சோதோம் கொமோராவின் கூக்குரல் பெரிதாயிருப்பதினாலும், அவைகளின் பாவம் மிகவும் கொடிதாயிருப்பதினால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இறங்கிப்போய், என்னிடத்தில் வந்து எட்டின அதின் கூக்குரலின்படியே அவர்கள் செய்திருக்கிறார்களோ இல்லையோ என்று பார்த்து அறிவேன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இறங்கிப்போய், என்னிடத்தில் வந்து எட்டின அதின் கூக்குரலின்படியே அவர்கள் செய்திருக்கிறார்களோ இல்லையோ என்று பார்த்து அறிவேன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அந்தப் புருஷர் அவ்விடம் விட்டுச் சோதோமை நோக்கிப் போனார்கள்; ஆபிரகாமோ பின்னும் கர்த்தருக்கு முன்பாக நின்றுகொண்டி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கண்களை ஏறெடுத்துப் பார்க்கும்போது, இதோ, மூன்று புருஷர் அவனுக்கு எதிரே நின்றார்கள்; அவர்களைக் கண்டவுடனே, அவன் கூடாரவாசலிலிருந்து அவர்களுக்கு எதிர் கொண்டு ஓடித் தரை மட்டும் குனிந்து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பிரகாம் சமீபமாய்ச் சேர்ந்து: துன்மார்க்கனோடே நீதிமானையும் அழிப்பீரோ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ட்டணத்துக்குள்ளே ஒருவேளை ஐம்பது நீதிமான்கள் இருப்பார்கள், அதற்குள் இருக்கும் அந்த ஐம்பது நீதிமான்கள் நிமித்தம் இரட்சியாமல் அந்த ஸ்தலத்தை அழிப்பீரோ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ட்டணத்துக்குள்ளே ஒருவேளை ஐம்பது நீதிமான்கள் இருப்பார்கள், அதற்குள் இருக்கும் அந்த ஐம்பது நீதிமான்கள் நிமித்தம் இரட்சியாமல் அந்த ஸ்தலத்தை அழிப்பீரோ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வேளை ஐம்பது நீதிமான்களுக்கு ஐந்துபேர் குறைந்திருப்பார்கள்; அந்த ஐந்துபேர் நிமித்தம் பட்டணமுழுதையும் அழிப்பீரோ என்றான். அதற்கு அவர்: நான் நாற்பத்தைந்து நீதிமான்களை அங்கே கண்டால், அதை அழிப்பதில்லை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வேளை ஐம்பது நீதிமான்களுக்கு ஐந்துபேர் குறைந்திருப்பார்கள்; அந்த ஐந்துபேர் நிமித்தம் பட்டணமுழுதையும் அழிப்பீரோ என்றான். அதற்கு அவர்: நான் நாற்பத்தைந்து நீதிமான்களை அங்கே கண்டால், அதை அழிப்பதில்லை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பின்னும் அவரோடே பேசி: நாற்பது நீதிமான்கள் அங்கே காணப்பட்டாலோ என்றான். அதற்கு அவர்: நாற்பது நீதிமான்கள்நிமித்தம் அதை அழிப்பதில்லை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பின்னும் அவரோடே பேசி: நாற்பது நீதிமான்கள் அங்கே காணப்பட்டாலோ என்றான். அதற்கு அவர்: நாற்பது நீதிமான்கள்நிமித்தம் அதை அழிப்பதில்லை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அவன்: நான் இன்னும் பேசுகிறேன், ஆண்டவருக்குக் கோபம் வராமலிருப்பதாக; முப்பது நீதிமான்கள் அங்கே காணப்பட்டாலோ என்றான். அதற்கு அவர்: நான் முப்பது நீதிமான்களை அங்கே கண்டால், அதை அழிப்பதில்லை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அவன்: நான் இன்னும் பேசுகிறேன், ஆண்டவருக்குக் கோபம் வராமலிருப்பதாக; முப்பது நீதிமான்கள் அங்கே காணப்பட்டாலோ என்றான். அதற்கு அவர்: நான் முப்பது நீதிமான்களை அங்கே கண்டால், அதை அழிப்பதில்லை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ன்: இதோ ஆண்டவரோடே பேசத்துணிந்தேன்; இருபது நீதிமான்கள் அங்கே காணப்பட்டாலோ என்றான். அதற்கு அவர்: இருபது நீதிமான்கள்நிமித்தம் அதை அழிப்பதில்லை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கண்களை ஏறெடுத்துப் பார்க்கும்போது, இதோ, மூன்று புருஷர் அவனுக்கு எதிரே நின்றார்கள்; அவர்களைக் கண்டவுடனே, அவன் கூடாரவாசலிலிருந்து அவர்களுக்கு எதிர் கொண்டு ஓடித் தரை மட்டும் குனிந்து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ன்: இதோ ஆண்டவரோடே பேசத்துணிந்தேன்; இருபது நீதிமான்கள் அங்கே காணப்பட்டாலோ என்றான். அதற்கு அவர்: இருபது நீதிமான்கள்நிமித்தம் அதை அழிப்பதில்லை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ன்: ஆண்டவருக்குக் கோபம் வராதிருப்பதாக; நான் இன்னும் இந்த ஒருவிசைமாத்திரம் பேசுகிறேன்; பத்து நீதிமான்கள் அங்கே காணப்பட்டாலோ என்றான். அதற்கு அவர்: பத்து நீதிமான்கள் நிமித்தம் அதை அழிப்பதில்லை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ன்: ஆண்டவருக்குக் கோபம் வராதிருப்பதாக; நான் இன்னும் இந்த ஒருவிசைமாத்திரம் பேசுகிறேன்; பத்து நீதிமான்கள் அங்கே காணப்பட்டாலோ என்றான். அதற்கு அவர்: பத்து நீதிமான்கள் நிமித்தம் அதை அழிப்பதில்லை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் ஆபிரகாமோடே பேசிமுடிந்தபின்பு போய்விட்டார்; ஆபிரகாமும் தன்னுடைய இடத்துக்குத் திரும்பின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ுன்மார்க்கனோடே நீதிமானையும் சங்கரிப்பது உமக்குத் தூரமாயிருப்பதாக; நீதிமானையும் துன்மார்க்கனையும் சமமாய் நடப்பிப்பது உமக்குத்தூரமாயிருப்பதாக; சர்வலோக நியாயாதிபதி நீதிசெய்யாதிருப்பாரோ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ுன்மார்க்கனோடே நீதிமானையும் சங்கரிப்பது உமக்குத் தூரமாயிருப்பதாக; நீதிமானையும் துன்மார்க்கனையும் சமமாய் நடப்பிப்பது உமக்குத்தூரமாயிருப்பதாக; சர்வலோக நியாயாதிபதி நீதிசெய்யாதிருப்பாரோ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க் கர்த்தர்: நான் சோதோமில் ஐம்பது நீதிமான்களைக் கண்டால், அவர்கள் நிமித்தம் அந்த ஸ்தலமுழுதையும் இரட்சிப்பேன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ஆபிரகாம் பிரதியுத்தரமாக: இதோ, தூளும் சாம்பலுமாயிருக்கிற அடியேன் ஆண்டவரோடே பேசத்துணிந்த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ஆபிரகாம் பிரதியுத்தரமாக: இதோ, தூளும் சாம்பலுமாயிருக்கிற அடியேன் ஆண்டவரோடே பேசத்துணிந்த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ண்டவரே, உம்முடைய கண்களில் எனக்குக் கிருபை கிடைத்ததானால், நீர் உமது அடியேனைவிட்டுக் கடந்து போகவேண்ட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ண்டவரே, உம்முடைய கண்களில் எனக்குக் கிருபை கிடைத்ததானால், நீர் உமது அடியேனைவிட்டுக் கடந்து போகவேண்டா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ொஞ்சம் தண்ணீர் கொண்டு வரட்டும், உங்கள் கால்களைக் கழுவி, மரத்தடியில் சாய்ந்துகொண்டிர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உங்கள் இருதயங்களைத் திடப்படுத்தக் கொஞ்சம் அப்பம் கொண்டுவருகிறேன்; அப்புறம் நீங்கள் உங்கள் வழியே போகலாம்; இதற்காகவே அடியேன் இடம்வரைக்கும் வந்தீர்கள் என்றான். அதற்கு அவர்கள்: நீ சொன்னபடி செய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प अपने दास के पास इसी लिये पधारे हैं। उन्होंने कहा, जैसा तू कहता है वैसा ही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सो इब्राहीम ने तम्बू में सारा के पास फुर्ती से जा कर कहा, तीन सआ मैदा फुर्ती से गून्ध, और फुल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फिर इब्राहीम गाय बैल के झुण्ड में दौड़ा, और एक कोमल और अच्छा बछड़ा ले कर अपने सेवक को दिय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ने फुर्ती से उसको पक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उसने मक्खन, और दूध, और वह बछड़ा, जो उसने पकवाया था, ले कर उनके आगे परोस दिया; और आप वृक्ष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ले उनके पास खड़ा रहा, और वे खा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उन्होंने उससे पूछा, तेरी पत्नी सारा कहां है? उसने कहा, वह तो तम्बू मे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उसने कहा मैं वसन्त ऋतु में निश्चय तेरे पास फिर आऊंगा; और तब तेरी पत्नी सारा के एक पुत्र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। और सारा तम्बू के द्वार पर जो इब्राहीम के पीछे था सुन रह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इब्राहीम माम्रे के बांजो के बीच कड़ी धूप के समय तम्बू के द्वार पर बैठा हुआ था, तब यहोवा ने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ब्राहीम और सारा दोनो बहुत बूढ़े थे; और सारा का स्त्रीधर्म बन्द हो गया थ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सो सारा मन में हंस कर कहने लगी, मैं तो बूढ़ी हूं, और मेरा पति भी बूढ़ा है, तो क्या मुझे यह सु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यहोवा ने इब्राहीम से कहा, सारा यह कहकर क्योंहंसी, कि क्या मेरे, जो ऐसी बुढिय़ा हो गई हू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चमुच एक पुत्र उत्पन्न हो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क्या यहोवा के लिये कोई काम कठिन है? नियत समय में, अर्थात वसन्त ऋतु में, मैं तेरे पास फिर आऊं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सारा के पुत्र उत्पन्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सारा डर के मारे यह कह कर मुकर गई, कि मैं नहीं हंसी। उसने कहा, नहीं; तू हंसी तो थ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फिर वे पुरूष वहां से चल कर, सदोम की ओर ताकने लगे: और इब्राहीम उन्हें विदा करने के लिये उनके सं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ंग च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र्शन दिय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यहोवा ने कहा, यह जो मैं करता हूं सो क्या इब्राहीम से छिपा रख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इब्राहीम से तो निश्चय एक बड़ी और सामर्थी जाति उपजेगी, और पृथ्वी की सारी जातियां उसके द्वारा आशी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ए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्योंकि मैं जानता हूं, कि वह अपने पुत्रों और परिवार को जो उसके पीछे रह जाएंगे आज्ञा देगा कि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के मार्ग में अटल बने रहें, और धर्म और न्याय करते रहें, इसलिये कि जो कुछ यहोवा ने इब्राहीम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षय में कहा है उसे पूरा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फिर यहोवा ने कहा सदोम और अमोरा की चिल्लाहट बढ़ गई है, और उनका पाप बहुत भारी हो गया ह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इसलिये मैं उतरकर देखूंगा, कि उसकी जैसी चिल्लाहट मेरे कान तक पहुंची है, उन्होंने ठीक वैसा ही का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 है कि नहीं: और न किया हो तो मैं उसे जान ल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सो वे पुरूष वहां से मुड़ के सदोम की ओर जाने लगे: पर इब्राहीम यहोवा के आगे खड़ा रह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उसने आंख उठा कर दृष्टि की तो क्या देखा, कि तीन पुरूष उसके साम्हने खड़े हैं: जब उसने उन्हे देख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ब इब्राहीम उसके समीप जा कर कहने लगा, क्या सचमुच दुष्ट के संग धर्मी को भी नाश कर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दाचित उस नगर में पचास धर्मी हों: तो क्या तू सचमुच उस स्थान को नाश करेगा और उन पचास धर्मिय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रण जो उस में हो न छोड़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कदाचित उन पचास धर्मियों में पांच घट जाए: तो क्या तू पांच ही के घटने के कारण उस सारे नगर का ना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गा? उसने कहा, यदि मुझे उस में पैंतालीस भी मिलें, तौभी उसका नाश न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फिर उसने उससे यह भी कहा, कदाचित वहां चालीस मिलें। उसने कहा, तो मैं चालीस के कारण भी ऐसा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फिर उसने कहा, हे प्रभु, क्रोध न कर, तो मैं कुछ और कहूं: कदाचित वहां तीस मिलें। उसने कहा यदि म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ां तीस भी मिलें, तौभी ऐसा न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फिर उसने कहा, हे प्रभु, सुन, मैं ने इतनी ढिठाई तो की है कि तुझ से बातें करूं: कदाचित उस में बी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ब वह उन से भेंट करने के लिये तम्बू के द्वार से दौड़ा, और भूमि पर गिरकर दण्डवत की और कहने ल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लें। उसने कहा, मैं बीस के कारण भी उसका नाश न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फिर उसने कहा, हे प्रभु, क्रोध न कर, मैं एक ही बार और कहूंगा: कदाचित उस में दस मिलें। उसन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मैं दस के कारण भी उसका नाश न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जब यहोवा इब्राहीम से बातें कर चुका, तब चला गया: और इब्राहीम अपने घर को लौट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इस प्रकार का काम करना तुझ से दूर रहे कि दुष्ट के संग धर्मी को भी मार डाले और धर्मी और दुष्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नों की एक ही दशा हो। यह तुझ से दूर रहे: क्या सारी पृथ्वी का न्यायी न्याय न कर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यहोवा ने कहा यदि मुझे सदोम में पचास धर्मी मिलें, तो उनके कारण उस सारे स्थान को छोड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फिर इब्राहीम ने कहा, हे प्रभु, सुन मैं तो मिट्टी और राख हूं; तौभी मैं ने इतनी ढिठाई की कि तुझ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तें कर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हे प्रभु, यदि मुझ पर तेरी अनुग्रह की दृष्टि है तो मैं बिनती करता हूं, कि अपने दास के पास से चले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मैं थोड़ा सा जल लाता हूं और आप अपने पांव धोकर इस वृक्ष के तले विश्राम क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फिर मैं एक टुकड़ा रोटी ले आऊं और उससे आप अपने जीव को तृप्त करें; तब उसके पश्चात आगे बढें: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2026-08-03T00:18:25Z</dcterms:created>
  <dcterms:modified xsi:type="dcterms:W3CDTF">2026-08-03T00:18:25Z</dcterms:modified>
  <dc:title>ஆதியாகமம்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