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ால்களுக்குக் கண்ணியை வைத்திருக்கிறார்கள்; என் ஆத்துமா தொய்ந்துபோயிற்று; எனக்கு முன்பாகக் குழியை வெட்டி, அதின் நடுவிலே விழுந்தார்கள். (சேலா.)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கால்களுக்குக் கண்ணியை வைத்திருக்கிறார்கள்; என் ஆத்துமா தொய்ந்துபோயிற்று; எனக்கு முன்பாகக் குழியை வெட்டி, அதின் நடுவிலே விழுந்தார்கள். (சேலா.)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இருதயம் ஆயத்தமாயிருக்கிறது; தேவனே, என் இருதயம் ஆயத்தமாயிருக்கிறது; நான் பாடிக்கீர்த்தனம்பண்ண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மகிமையே, விழி; வீணையே சுரமண்டலமே, விழியுங்கள்; அதிகாலையில் விழித்துக்கொள்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மகிமையே, விழி; வீணையே சுரமண்டலமே, விழியுங்கள்; அதிகாலையில் விழித்துக்கொள்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்டவரே, ஜனங்களுக்குள்ளே உம்மைத் துதிப்பேன்; ஜாதிகளுக்குள்ளே உம்மைக் கீர்த்தனம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து கிருபை வானபரியந்தமும், உமது சத்தியம் மேகமண்டலங்கள்பரியந்தமும் எட்டு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ே, வானங்களுக்குமேலாக உயர்ந்தருளும்; உமது மகிமை பூமியனைத்தின்மேலும் உயர்ந்திருப்ப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க்கு இரங்கும், தேவனே, எனக்கு இரங்கும்; உம்மை என் ஆத்துமா அண்டிக்கொள்ளுகிறது; விக்கினங்கள் கடந்துபோகுமட்டும் உமது செட்டைகளின் நிழலிலே வந்து அடை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க்கு இரங்கும், தேவனே, எனக்கு இரங்கும்; உம்மை என் ஆத்துமா அண்டிக்கொள்ளுகிறது; விக்கினங்கள் கடந்துபோகுமட்டும் உமது செட்டைகளின் நிழலிலே வந்து அடை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க்காக யாவையும் செய்து முடிக்கப்போகிற தேவனாகிய உன்னதமான தேவனை நோக்கிக் கூப்பிட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 விழுங்கப்பார்க்கிறவன் என்னை நிந்திக்கையில், அவர் பரலோகத்திலிருந்து ஒத்தாசை அனுப்பி, என்னை இரட்சிப்பார். (சேலா.) தேவன் தமது கிருபையையும் தமது சத்தியத்தையும் அனுப்புவார்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 விழுங்கப்பார்க்கிறவன் என்னை நிந்திக்கையில், அவர் பரலோகத்திலிருந்து ஒத்தாசை அனுப்பி, என்னை இரட்சிப்பார். (சேலா.) தேவன் தமது கிருபையையும் தமது சத்தியத்தையும் அனுப்புவார்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ஆத்துமா சிங்கங்களின் நடுவிலிருக்கிறது; தீயை இறைக்கிற மனுபுத்திரருக்குள்ளே கிடக்கிறேன்; அவர்கள் பற்கள் ஈட்டிகளும் அம்புகளும், அவர்கள் நாவு கருக்கான பட்டயமுமா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ஆத்துமா சிங்கங்களின் நடுவிலிருக்கிறது; தீயை இறைக்கிற மனுபுத்திரருக்குள்ளே கிடக்கிறேன்; அவர்கள் பற்கள் ஈட்டிகளும் அம்புகளும், அவர்கள் நாவு கருக்கான பட்டயமும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ே, வானங்களுக்கு மேலாக உயர்ந்தருளும்; உமது மகிமை பூமியனைத்தின்மேலும் உயர்ந்தி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শত্রুরা আমার জন্য একটা ফাঁদ পেতেছে| ওরা আমায় ফাঁদে ফেলতে চাইছে| ওরা আমার পথে একটা গভীর গর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ড়েছে যাতে আমি ওর মধ্যে পড়ে যাই, কিন্তু ওরা নিজেরাই তার মধ্যে পড়ে গ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ঈশ্বর আমায় নিরাপদে রাখবেন| তিনি আমায় সাহস দেবেন| আমি তাঁর প্রশংসা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আমার আত্মা, জেগে ওঠো! হে সারেঙ্গী, হে বীণা, তোমাদের সঙ্গীত শুরু কর! এস আমরা উষাকালকে জা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ল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প্রভু সকলের কাছে আমি আপনার প্রশংসা করি| সব জাতির কাছেই আমি আপনার প্রশংস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পনার প্রকৃত ভালোবাসা, আকাশের উচ্চতম মেঘের থেকেও উচ্চ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হে ঈশ্বর, স্বর্গকেও অতিক্রম করে যাও| আপনার মহিমা পৃথিবীকে আবৃত করু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, আমার প্রতি ক্ষমাশীল হোন| সদয় হোন কেননা আমার আত্মা আপনাতে বিশ্বাস রাখে| যখন সমস্যা আস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আমি সুরক্ষার জন্য আপনার কাছে আস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পরাত্‌পর ঈশ্বরের কাছে সাহায্য প্রার্থনা করি| ঈশ্বর সম্পূর্ণভাবে আমার যত্ন ন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্বর্গ থেকে তিনি আমায় সাহায্য দেন ও রক্ষা করেন| যারা আমায় অবদমিত করে তাদের তিনি পরাজ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|আমার প্রতি ঈশ্বর তাঁর প্রকৃত ভালোবাসা প্রদর্শ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র জীবন সঙ্কটাপন্ন| শত্রুরা আমার চারদিকে ঘিরে রয়েছে| ওরা মানুষখেকো সিংহদের মত; ওদের দাঁত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রের মত তীক্ষ্ণ; ওদের জিভগুলো তরবারির মত ধার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 ঈশ্বর, আপনি স্বর্গের চেয়েও ওপরে| আপনার মহিমা পৃথিবীকে আবৃত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2026-08-01T17:05:16Z</dcterms:created>
  <dcterms:modified xsi:type="dcterms:W3CDTF">2026-08-01T17:05:16Z</dcterms:modified>
  <dc:title>சங்கீதம் : 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