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presProps" Target="presProps.xml"/>
  <Relationship Id="rId20" Type="http://schemas.openxmlformats.org/officeDocument/2006/relationships/viewProps" Target="viewProps.xml"/>
  <Relationship Id="rId2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கால்களுக்குக் கண்ணியை வைத்திருக்கிறார்கள்; என் ஆத்துமா தொய்ந்துபோயிற்று; எனக்கு முன்பாகக் குழியை வெட்டி, அதின் நடுவிலே விழுந்தார்கள். (சேலா.)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கால்களுக்குக் கண்ணியை வைத்திருக்கிறார்கள்; என் ஆத்துமா தொய்ந்துபோயிற்று; எனக்கு முன்பாகக் குழியை வெட்டி, அதின் நடுவிலே விழுந்தார்கள். 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ன் இருதயம் ஆயத்தமாயிருக்கிறது; தேவனே, என் இருதயம் ஆயத்தமாயிருக்கிறது; நான் பாடிக்கீர்த்தனம்பண்ணுவ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மகிமையே, விழி; வீணையே சுரமண்டலமே, விழியுங்கள்; அதிகாலையில் விழித்துக்கொள்வ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ண்டவரே, ஜனங்களுக்குள்ளே உம்மைத் துதிப்பேன்; ஜாதிகளுக்குள்ளே உம்மைக் கீர்த்தனம்பண்ணுவ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மது கிருபை வானபரியந்தமும், உமது சத்தியம் மேகமண்டலங்கள்பரியந்தமும் எட்டுகிற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தேவனே, வானங்களுக்குமேலாக உயர்ந்தருளும்; உமது மகிமை பூமியனைத்தின்மேலும் உயர்ந்திருப்பதாக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க்கு இரங்கும், தேவனே, எனக்கு இரங்கும்; உம்மை என் ஆத்துமா அண்டிக்கொள்ளுகிறது; விக்கினங்கள் கடந்துபோகுமட்டும் உமது செட்டைகளின் நிழலிலே வந்து அடைவ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க்கு இரங்கும், தேவனே, எனக்கு இரங்கும்; உம்மை என் ஆத்துமா அண்டிக்கொள்ளுகிறது; விக்கினங்கள் கடந்துபோகுமட்டும் உமது செட்டைகளின் நிழலிலே வந்து அடைவ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க்காக யாவையும் செய்து முடிக்கப்போகிற தேவனாகிய உன்னதமான தேவனை நோக்கிக் கூப்பிடுவ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ை விழுங்கப்பார்க்கிறவன் என்னை நிந்திக்கையில், அவர் பரலோகத்திலிருந்து ஒத்தாசை அனுப்பி, என்னை இரட்சிப்பார். (சேலா.) தேவன் தமது கிருபையையும் தமது சத்தியத்தையும் அனுப்புவார்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ை விழுங்கப்பார்க்கிறவன் என்னை நிந்திக்கையில், அவர் பரலோகத்திலிருந்து ஒத்தாசை அனுப்பி, என்னை இரட்சிப்பார். (சேலா.) தேவன் தமது கிருபையையும் தமது சத்தியத்தையும் அனுப்புவார்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ஆத்துமா சிங்கங்களின் நடுவிலிருக்கிறது; தீயை இறைக்கிற மனுபுத்திரருக்குள்ளே கிடக்கிறேன்; அவர்கள் பற்கள் ஈட்டிகளும் அம்புகளும், அவர்கள் நாவு கருக்கான பட்டயமுமாயிருக்கிற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ஆத்துமா சிங்கங்களின் நடுவிலிருக்கிறது; தீயை இறைக்கிற மனுபுத்திரருக்குள்ளே கிடக்கிறேன்; அவர்கள் பற்கள் ஈட்டிகளும் அம்புகளும், அவர்கள் நாவு கருக்கான பட்டயமுமா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ேவனே, வானங்களுக்கு மேலாக உயர்ந்தருளும்; உமது மகிமை பூமியனைத்தின்மேலும் உயர்ந்திருப்பதாக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ಅವರು ನನ್ನ ಹೆಜ್ಜೆಗಳಿಗೆ ಬಲೆಯೊಡ್ಡಿದ್ದಾರೆ. ನನ್ನ ಪ್ರಾಣವು ಕುಗ್ಗಿಹೋಗಿದೆ; ನನ್ನ ಮುಂದೆ ಕುಣಿಯನ್ನು ಅಗೆದು ಅದ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ಡುವೆ ತಾವೇ ಬಿದ್ದಿದ್ದಾರೆ.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ಓ ದೇವರೇ, ನನ್ನ ಹೃದಯವು ಸ್ಥಿರವಾಗಿದೆ; ನನ್ನ ಹೃದಯವು ಸ್ಥಿರವಾಗಿದೆ; ನಾನು ಹಾಡುವೆನು, ಕೀರ್ತ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ಎಚ್ಚರವಾಗು, ನನ್ನ ಘನವೇ; ಎಚ್ಚರ ವಾಗು, ವೀಣೆಯೇ, ಕಿನ್ನರಿಯೇ, ನಾನು ಉದಯದಲ್ಲಿ ಎಚ್ಚರಗೊಳ್ಳ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ಓ ನನ್ನ ಕರ್ತನೇ, ಜನರಲ್ಲಿ ನಾನು ನಿನ್ನನ್ನು ಕೊಂಡಾಡುವೆನು; ಜನಗಳಲ್ಲಿ ನಿನ್ನನ್ನು ಕೀರ್ತಿಸ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ಆಕಾಶದ ವರೆಗೆ ನಿನ್ನ ಕರುಣೆಯೂ ಮೇಘಗಳ ವರೆಗೆ ನಿನ್ನ ಸತ್ಯವೂ ದೊಡ್ಡದಾದವು ಗಳಾಗಿವ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ಓ ದೇವರೇ, ಆಕಾಶಕ್ಕಿಂತ ಉನ್ನತನಾಗು; ಭೂಮಿಯ ಮೇಲೆಲ್ಲಾ ನಿನ್ನ ಘನವು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ನನ್ನ ಮೇಲೆ ಕರುಣೆಯಿಡು, ಓ ದೇವರೇ, ನನ್ನನ್ನು ಕರುಣಿಸು; ನನ್ನ ಪ್ರಾಣವು ನಿನ್ನನ್ನು ಆಶ್ರಯಿಸಿಕೊಳ್ಳುತ್ತ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ಆಪತ್ತುಗಳು ದಾಟುವ ವರೆಗೂ ನಿನ್ನ ರೆಕ್ಕೆಗಳ ನೆರಳನ್ನೇ ನಾನು ಆಶ್ರಯಿಸಿಕೊಳ್ಳ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ಮಹೋನ್ನತನಾದ ದೇವರಿಗೆ, ನನಗೋಸ್ಕರ ಕಾರ್ಯ ಗಳನ್ನು ಸಫಲಮಾಡುವ ದೇವರನ್ನೇ, ಕೂಗ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ಆತನು ಪರಲೋಕದಿಂದ ಕಳುಹಿಸಿ ನುಂಗಲಿರುವ ವನ ನಿಂದೆಯಿಂದ ನನ್ನನ್ನು ರಕ್ಷಿಸುವನು. ಸೆಲಾ. ದೇವರು ಕೃಪೆಯನ್ನೂ ತನ್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ಸತ್ಯವನ್ನೂ ಕಳುಹಿಸುವ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ನನ್ನ ಪ್ರಾಣವು ಸಿಂಹಗಳ ಮಧ್ಯದಲ್ಲಿದೆ; ಬೆಂಕಿಯಂತೆ ಉರಿಯುವ ಮನುಷ್ಯರ ಮಧ್ಯದಲ್ಲಿ ಬಿದ್ದಿದ್ದೇನೆ. ಅವರ ಹಲ್ಲುಗಳ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ಭಲ್ಲೆಬಾಣಗಳೂ; ಅವರ ನಾಲಿಗೆ ಹದವಾದ ಕತ್ತ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ಓ ದೇವರೇ, ಆಕಾಶಗಳಿಗಿಂತ ನೀನು ಉನ್ನತನಾಗು; ಭೂಮಿಯ ಮೇಲೆಲ್ಲಾ ನಿನ್ನ ಮಹಿಮೆಯು ಇರಲ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5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2026-06-03T08:56:56Z</dcterms:created>
  <dcterms:modified xsi:type="dcterms:W3CDTF">2026-06-03T08:56:56Z</dcterms:modified>
  <dc:title>சங்கீதம் : 57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