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presProps" Target="presProps.xml"/>
  <Relationship Id="rId102" Type="http://schemas.openxmlformats.org/officeDocument/2006/relationships/viewProps" Target="viewProps.xml"/>
  <Relationship Id="rId10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ூதாவின் ராஜாவாகிய சிதேக்கியா கல்தேயருடைய கைக்குத் தப்பிப்போகாமல், பாபிலோன் ராஜாவின் கையில் நிச்சயமாக ஒப்புக்கொடுக்கப்படுவான்; அவன் வாய் இவன் வாயோடே பேசும் அவன் கண்கள் இவன் கண்களைக்காண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சிதேக்கியாவைப் பாபிலோனுக்குக் கொண்டுபோவான்; நான் அவனைச் சந்திக்குமட்டும் அங்கே அவன் இருப்பான்; நீங்கள் கல்தேயரோடே யுத்தம்பண்ணினாலும் உங்களுக்கு வாய்ப்பதில்லை என்று கர்த்தர் சொல்லுகிறாரென்றும், நீ தீர்க்கதரிசனஞ்சொல்லவேண்டியது என்ன என்று சொல்லி, யூதாவின் ராஜாவாகிய சிதேக்கியா அங்கே அவனை அடைத்துவைத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சிதேக்கியாவைப் பாபிலோனுக்குக் கொண்டுபோவான்; நான் அவனைச் சந்திக்குமட்டும் அங்கே அவன் இருப்பான்; நீங்கள் கல்தேயரோடே யுத்தம்பண்ணினாலும் உங்களுக்கு வாய்ப்பதில்லை என்று கர்த்தர் சொல்லுகிறாரென்றும், நீ தீர்க்கதரிசனஞ்சொல்லவேண்டியது என்ன என்று சொல்லி, யூதாவின் ராஜாவாகிய சிதேக்கியா அங்கே அவனை அடைத்துவைத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எரேமியா சொன்னது: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உன் பெரிய தகப்பனாகிய சல்லூமின் குமாரன் அனாமெயேல் உன்னிடத்தில் வந்து: ஆனதோத்திலிருக்கிற என் நிலத்தை வாங்கிக்கொள்; அதைக் கொள்ளுகிறதற்கு உனக்கே மீட்கும் அதிகாரம் அடுத்ததென்று சொல்லுவான் என்று உரைத்த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உன் பெரிய தகப்பனாகிய சல்லூமின் குமாரன் அனாமெயேல் உன்னிடத்தில் வந்து: ஆனதோத்திலிருக்கிற என் நிலத்தை வாங்கிக்கொள்; அதைக் கொள்ளுகிறதற்கு உனக்கே மீட்கும் அதிகாரம் அடுத்ததென்று சொல்லுவான் என்று உரைத்த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டியே என் பெரிய தகப்பன் மகனாகிய அனாமெயேல், கர்த்தருடைய வார்த்தையின்படி காவற்சாலையின் முற்றத்தில் என்னிடத்துக்கு வந்து: பென்யமீன் நாட்டு ஆனதோத்தூரிலுள்ள என் நிலத்தை நீர் வாங்கிக்கொள்ளும்; சுதந்தரபாத்தியம் உமக்குண்டு, அதை மீட்கும் அதிகாரம் உமக்கு அடுத்தது; அதை வாங்கிக்கொள்ளும் என்றான்; அப்பொழுது அது கர்த்தருடைய வார்த்தை என்று அறிந்துகொண்ட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டியே என் பெரிய தகப்பன் மகனாகிய அனாமெயேல், கர்த்தருடைய வார்த்தையின்படி காவற்சாலையின் முற்றத்தில் என்னிடத்துக்கு வந்து: பென்யமீன் நாட்டு ஆனதோத்தூரிலுள்ள என் நிலத்தை நீர் வாங்கிக்கொள்ளும்; சுதந்தரபாத்தியம் உமக்குண்டு, அதை மீட்கும் அதிகாரம் உமக்கு அடுத்தது; அதை வாங்கிக்கொள்ளும் என்றான்; அப்பொழுது அது கர்த்தருடைய வார்த்தை என்று அறிந்துகொண்ட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டியே என் பெரிய தகப்பன் மகனாகிய அனாமெயேல், கர்த்தருடைய வார்த்தையின்படி காவற்சாலையின் முற்றத்தில் என்னிடத்துக்கு வந்து: பென்யமீன் நாட்டு ஆனதோத்தூரிலுள்ள என் நிலத்தை நீர் வாங்கிக்கொள்ளும்; சுதந்தரபாத்தியம் உமக்குண்டு, அதை மீட்கும் அதிகாரம் உமக்கு அடுத்தது; அதை வாங்கிக்கொள்ளும் என்றான்; அப்பொழுது அது கர்த்தருடைய வார்த்தை என்று அறிந்துகொண்ட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டியே என் பெரிய தகப்பன் மகனாகிய அனாமெயேல், கர்த்தருடைய வார்த்தையின்படி காவற்சாலையின் முற்றத்தில் என்னிடத்துக்கு வந்து: பென்யமீன் நாட்டு ஆனதோத்தூரிலுள்ள என் நிலத்தை நீர் வாங்கிக்கொள்ளும்; சுதந்தரபாத்தியம் உமக்குண்டு, அதை மீட்கும் அதிகாரம் உமக்கு அடுத்தது; அதை வாங்கிக்கொள்ளும் என்றான்; அப்பொழுது அது கர்த்தருடைய வார்த்தை என்று அறிந்துகொண்ட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ேபுகாத்நேச்சாரின் பதினெட்டாம் வருஷத்துக்குச் சரியான யூதாவின் ராஜாவாகிய சிதேக்கியா அரசாண்ட பத்தாம் வருஷத்தில் கர்த்தரால் எரேமியாவுக்கு உண்டான வார்த்தை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என் பெரிய தகப்பன் மகனாகிய அனாமெயேலின் கையில், நான் ஆனதோத்திலிருக்கிற அவனுடைய நிலத்தைக்கொண்டு, அதின் விலைக்கிரயமாகிய பதினேழு சேக்கலிடை வெள்ளியை அவனுக்கு நிறுத்துக்கொடுத்த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என் பெரிய தகப்பன் மகனாகிய அனாமெயேலின் கையில், நான் ஆனதோத்திலிருக்கிற அவனுடைய நிலத்தைக்கொண்டு, அதின் விலைக்கிரயமாகிய பதினேழு சேக்கலிடை வெள்ளியை அவனுக்கு நிறுத்துக்கொடுத்த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பத்திரத்தில் கையெழுத்தையும், முத்திரையையும் போட்டு, சாட்சிகளை வைத்து, வெள்ளியைத் தராசிலே நிறுத்துக்கொடுத்தபின்ப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பத்திரத்தில் கையெழுத்தையும், முத்திரையையும் போட்டு, சாட்சிகளை வைத்து, வெள்ளியைத் தராசிலே நிறுத்துக்கொடுத்தபின்ப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சட்டத்துக்கும் வழக்கத்துக்கும் ஏற்றபடி முத்திரைபோடப்பட்ட கிரயப்பத்திரத்தையும் திறந்திருக்கிற பிரதியையும் எடுத்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சட்டத்துக்கும் வழக்கத்துக்கும் ஏற்றபடி முத்திரைபோடப்பட்ட கிரயப்பத்திரத்தையும் திறந்திருக்கிற பிரதியையும் எடுத்த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பெரிய தகப்பன் மகனாகிய அனாமெயேலுடைய கண்களுக்கு முன்பாகவும், காவற்சாலையின் முற்றத்தில் உட்கார்ந்திருந்த எல்லா யூதருடைய கண்களுக்கு முன்பாகவும், அதை மாசெயாவின் குமாரனாகிய தேரியாவின் மகனான பாரூக்கினிடத்தில் கொடுத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பெரிய தகப்பன் மகனாகிய அனாமெயேலுடைய கண்களுக்கு முன்பாகவும், காவற்சாலையின் முற்றத்தில் உட்கார்ந்திருந்த எல்லா யூதருடைய கண்களுக்கு முன்பாகவும், அதை மாசெயாவின் குமாரனாகிய தேரியாவின் மகனான பாரூக்கினிடத்தில் கொடுத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பெரிய தகப்பன் மகனாகிய அனாமெயேலுடைய கண்களுக்கு முன்பாகவும், காவற்சாலையின் முற்றத்தில் உட்கார்ந்திருந்த எல்லா யூதருடைய கண்களுக்கு முன்பாகவும், அதை மாசெயாவின் குமாரனாகிய தேரியாவின் மகனான பாரூக்கினிடத்தில் கொடுத்த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ுடைய கண்களுக்கு முன்பாகப் பாரூக்கை நோக்கி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ேபுகாத்நேச்சாரின் பதினெட்டாம் வருஷத்துக்குச் சரியான யூதாவின் ராஜாவாகிய சிதேக்கியா அரசாண்ட பத்தாம் வருஷத்தில் கர்த்தரால் எரேமியாவுக்கு உண்டான வார்த்தை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ஸ்ரவேலின் தேவனாகிய சேனைகளின் கர்த்தர் சொல்லுகிறது என்னவென்றால், நீ முத்திரைபோடப்பட்ட கிரயப்பத்திரமும், திறந்திருக்கிற பிரதிபத்திரமுமாகிய இந்தச் சாசனங்களை வாங்கி, அவைகள் அநேகநாளிருக்கும்படிக்கு அவைகளை ஒரு மண்பாண்டத்திலே வை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ஸ்ரவேலின் தேவனாகிய சேனைகளின் கர்த்தர் சொல்லுகிறது என்னவென்றால், நீ முத்திரைபோடப்பட்ட கிரயப்பத்திரமும், திறந்திருக்கிற பிரதிபத்திரமுமாகிய இந்தச் சாசனங்களை வாங்கி, அவைகள் அநேகநாளிருக்கும்படிக்கு அவைகளை ஒரு மண்பாண்டத்திலே வை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ஸ்ரவேலின் தேவனாகிய சேனைகளின் கர்த்தர் சொல்லுகிறது என்னவென்றால், நீ முத்திரைபோடப்பட்ட கிரயப்பத்திரமும், திறந்திருக்கிற பிரதிபத்திரமுமாகிய இந்தச் சாசனங்களை வாங்கி, அவைகள் அநேகநாளிருக்கும்படிக்கு அவைகளை ஒரு மண்பாண்டத்திலே வை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ஏனெனில் இனி இந்தத் தேசத்தில் வீடுகளும் நிலங்களும் திராட்சத்தோட்டங்களும் கொள்ளப்படுமென்று, இஸ்ரவேலின் தேவனாகிய சேனைகளின் கர்த்தர் சொல்லுகிறார் என்ற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ஏனெனில் இனி இந்தத் தேசத்தில் வீடுகளும் நிலங்களும் திராட்சத்தோட்டங்களும் கொள்ளப்படுமென்று, இஸ்ரவேலின் தேவனாகிய சேனைகளின் கர்த்தர் சொல்லுகிறார் என்ற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கிரயப்பத்திரத்தை நேரியாவின் குமாரனாகிய பாரூக்கினிடத்தில் கொடுத்தபின்பு, நான் கர்த்தரை நோக்கிப் பண்ணின விண்ணப்பமாவது: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கிரயப்பத்திரத்தை நேரியாவின் குமாரனாகிய பாரூக்கினிடத்தில் கொடுத்தபின்பு, நான் கர்த்தரை நோக்கிப் பண்ணின விண்ணப்பமாவது: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, கர்த்தராகிய ஆண்டவரே, இதோ, தேவரீர் உம்முடைய மகாபலத்தினாலும், நீட்டப்பட்ட உம்முடைய புயத்தினாலும், வானத்தையும் பூமியையும் உண்டாக்கினீர்; உம்மாலே செய்யக் கூடாத அதிசயமான காரியம் ஒன்றும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, கர்த்தராகிய ஆண்டவரே, இதோ, தேவரீர் உம்முடைய மகாபலத்தினாலும், நீட்டப்பட்ட உம்முடைய புயத்தினாலும், வானத்தையும் பூமியையும் உண்டாக்கினீர்; உம்மாலே செய்யக் கூடாத அதிசயமான காரியம் ஒன்றும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யிரம் தலைமுறைகளுக்கும் கிருபை செய்கிறவரும், பிதாக்களுடைய அக்கிரமத்தை அவர்களுடைய பின்னடியார் பிள்ளைகளின் மடியிலே சரிக்கட்டுகிறவருமாகிய சேனைகளின் கர்த்தர் என்னும் நாமமுள்ள மகத்துவமும் வல்லமையுமுள்ள தேவனே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பாபிலோன் ராஜாவின் சேனை எருசலேமை முற்றிக்கைபோட்டிருந்தது; எரேமியா தீர்க்கதரிசியோ, யூதா ராஜாவின் அரமனையிலுள்ள காவற்சாலையின் முற்றத்திலே அடைக்கப்பட்டிருந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யிரம் தலைமுறைகளுக்கும் கிருபை செய்கிறவரும், பிதாக்களுடைய அக்கிரமத்தை அவர்களுடைய பின்னடியார் பிள்ளைகளின் மடியிலே சரிக்கட்டுகிறவருமாகிய சேனைகளின் கர்த்தர் என்னும் நாமமுள்ள மகத்துவமும் வல்லமையுமுள்ள தேவனே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ோசனையிலே பெரியவரும், செயலிலே வல்லவருமாயிருக்கிறீர்; அவனவனுக்கு அவனவனுடைய கிரியையின் பலனுக்குத் தக்கதாகவும் அளிக்கும்படி, உம்முடைய கண்கள் மனுபுத்திரருடைய எல்லா வழிகளின்மேலும் நோக்கமாயிருக்கின்றன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ோசனையிலே பெரியவரும், செயலிலே வல்லவருமாயிருக்கிறீர்; அவனவனுக்கு அவனவனுடைய கிரியையின் பலனுக்குத் தக்கதாகவும் அளிக்கும்படி, உம்முடைய கண்கள் மனுபுத்திரருடைய எல்லா வழிகளின்மேலும் நோக்கமாயிருக்கின்றன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ஸ்ரவேலிலும் மற்ற மனுஷருக்குள்ளும் இந்நாள்வரைக்கும் விளங்குகிற அடையாளங்களையும் அற்புதங்களையும் தேவரீர் எகிப்துதேசத்திலே செய்து, இந்நாளில் நிற்கும் கீர்த்தியை உமக்கு உண்டாக்கி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ஸ்ரவேலிலும் மற்ற மனுஷருக்குள்ளும் இந்நாள்வரைக்கும் விளங்குகிற அடையாளங்களையும் அற்புதங்களையும் தேவரீர் எகிப்துதேசத்திலே செய்து, இந்நாளில் நிற்கும் கீர்த்தியை உமக்கு உண்டாக்கி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ஸ்ரவேலாகிய உமது ஜனத்தை அடையாளங்களினாலும், அற்புதங்களினாலும், பலத்த கையினாலும், ஓங்கிய புயத்தினாலும், மகா பயங்கரத்தினாலும் எகிப்து தேசத்திலிருந்து புறப்படப்பண்ணி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ஸ்ரவேலாகிய உமது ஜனத்தை அடையாளங்களினாலும், அற்புதங்களினாலும், பலத்த கையினாலும், ஓங்கிய புயத்தினாலும், மகா பயங்கரத்தினாலும் எகிப்து தேசத்திலிருந்து புறப்படப்பண்ணி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ுடைய பிதாக்களுக்கு நீர் கொடுப்பேன் என்று ஆணையிட்ட பாலும் தேனும் ஓடிய தேசமாயிருகிற இந்தத் தேசத்தை அவர்களுக்குக் கொடுத்தீ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ுடைய பிதாக்களுக்கு நீர் கொடுப்பேன் என்று ஆணையிட்ட பாலும் தேனும் ஓடிய தேசமாயிருகிற இந்தத் தேசத்தை அவர்களுக்குக் கொடுத்தீ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அதற்குள் பிரவேசித்து, அதைச் சுதந்தரித்துக்கொண்டார்கள்; ஆனாலும் அவர்கள் உமது சத்தத்துக்குச் செவிகொடாமலும், உமது நியாயப்பிரமாணத்தில் நடவாமலும், செய்யும்படி நீர் அவர்களுக்குக் கற்பித்ததொன்றையும் செய்யாமலும் போனார்கள்; ஆதலால் இந்தத் தீங்கையெல்லாம் அவர்களுக்கு நேரிடப்பண்ணின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பாபிலோன் ராஜாவின் சேனை எருசலேமை முற்றிக்கைபோட்டிருந்தது; எரேமியா தீர்க்கதரிசியோ, யூதா ராஜாவின் அரமனையிலுள்ள காவற்சாலையின் முற்றத்திலே அடைக்கப்பட்டிருந்த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அதற்குள் பிரவேசித்து, அதைச் சுதந்தரித்துக்கொண்டார்கள்; ஆனாலும் அவர்கள் உமது சத்தத்துக்குச் செவிகொடாமலும், உமது நியாயப்பிரமாணத்தில் நடவாமலும், செய்யும்படி நீர் அவர்களுக்குக் கற்பித்ததொன்றையும் செய்யாமலும் போனார்கள்; ஆதலால் இந்தத் தீங்கையெல்லாம் அவர்களுக்கு நேரிடப்பண்ணினீ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அதற்குள் பிரவேசித்து, அதைச் சுதந்தரித்துக்கொண்டார்கள்; ஆனாலும் அவர்கள் உமது சத்தத்துக்குச் செவிகொடாமலும், உமது நியாயப்பிரமாணத்தில் நடவாமலும், செய்யும்படி நீர் அவர்களுக்குக் கற்பித்ததொன்றையும் செய்யாமலும் போனார்கள்; ஆதலால் இந்தத் தீங்கையெல்லாம் அவர்களுக்கு நேரிடப்பண்ணினீ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தோ, கொத்தளங்கள் போடப்பட்டிருக்கிறது; நகரத்தைப் பிடிக்க வருகிறார்கள்; பட்டயத்தினிமித்தமும், பஞ்சத்தினிமித்தமும், கொள்ளைநோயினிமித்தமும் இந்த நகரம் அதற்கு விரோதமாய் யுத்தம்பண்ணுகிற கல்தேயரின் கையிலே கொடுக்கப்படுகிறது; நீர் சொன்னபடி சம்பவிக்கிறது; இதோ, நீர் அதைப் பார்க்கிறீ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தோ, கொத்தளங்கள் போடப்பட்டிருக்கிறது; நகரத்தைப் பிடிக்க வருகிறார்கள்; பட்டயத்தினிமித்தமும், பஞ்சத்தினிமித்தமும், கொள்ளைநோயினிமித்தமும் இந்த நகரம் அதற்கு விரோதமாய் யுத்தம்பண்ணுகிற கல்தேயரின் கையிலே கொடுக்கப்படுகிறது; நீர் சொன்னபடி சம்பவிக்கிறது; இதோ, நீர் அதைப் பார்க்கிறீ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தோ, கொத்தளங்கள் போடப்பட்டிருக்கிறது; நகரத்தைப் பிடிக்க வருகிறார்கள்; பட்டயத்தினிமித்தமும், பஞ்சத்தினிமித்தமும், கொள்ளைநோயினிமித்தமும் இந்த நகரம் அதற்கு விரோதமாய் யுத்தம்பண்ணுகிற கல்தேயரின் கையிலே கொடுக்கப்படுகிறது; நீர் சொன்னபடி சம்பவிக்கிறது; இதோ, நீர் அதைப் பார்க்கிறீ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ாகிய ஆண்டவரே, நகரம் கல்தேயரின் கையிலே கொடுக்கப்படுகிறதாயிருந்தும், தேவரீர் என்னை நோக்கி: நீ உனக்கு ஒரு நிலத்தை விலைக்கிரயமாகக்கொண்டு, அதற்குச் சாட்சிகளை வையென்று சொன்னீரே என்ற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ாகிய ஆண்டவரே, நகரம் கல்தேயரின் கையிலே கொடுக்கப்படுகிறதாயிருந்தும், தேவரீர் என்னை நோக்கி: நீ உனக்கு ஒரு நிலத்தை விலைக்கிரயமாகக்கொண்டு, அதற்குச் சாட்சிகளை வையென்று சொன்னீரே என்றே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கர்த்தருடைய வார்த்தை எரேமியாவுக்கு உண்டாகி, அவர்: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ோ, நான் மாம்சமான யாவருக்கும் தேவனாகிய கர்த்தர்; என்னாலே செய்யக் கூடாத அதிசயமானகாரியம் ஒன்றுண்டோ?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தலால், இதோ, நான் இந்த நகரத்தைக் கல்தேயரின் கையிலும், பாபிலோன் ராஜாவாகிய நேபுகாத்நேச்சாரின் கையிலும் ஒப்புக்கொடுக்கிறேன், அவன் இதைப் பிடிப்பான் என்று கர்த்தர் சொ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னென்றால், இதோ, இந்த நகரத்தைப் பாபிலோன் ராஜாவின் கையில் ஒப்புக்கொடுக்கிறேன்; அவன் இதைப்பிடிப்பான் என்று கர்த்தர் சொல்லுகிறாரென்றும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தலால், இதோ, நான் இந்த நகரத்தைக் கல்தேயரின் கையிலும், பாபிலோன் ராஜாவாகிய நேபுகாத்நேச்சாரின் கையிலும் ஒப்புக்கொடுக்கிறேன், அவன் இதைப் பிடிப்பான் என்று கர்த்தர் சொல்லுகிற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ந்த நகரத்துக்கு விரோதமாய் யுத்தம்பண்ணுகிற கல்தேயர் உட்பிரவேசித்து, இந்த நகரத்தைத் தீக்கொளுத்தி, இதைச் சுட்டெரிப்பார்கள்; எனக்குக் கோபமுண்டாக்கும்படி எந்த வீடுகளின்மேல் பாகாலுக்குத் தூபங்காட்டி, அந்நிய தேவர்களுக்குப் பானபலிகளை வார்த்தார்களோ, அந்த வீடுகளையும் சுட்டெரிப்ப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ந்த நகரத்துக்கு விரோதமாய் யுத்தம்பண்ணுகிற கல்தேயர் உட்பிரவேசித்து, இந்த நகரத்தைத் தீக்கொளுத்தி, இதைச் சுட்டெரிப்பார்கள்; எனக்குக் கோபமுண்டாக்கும்படி எந்த வீடுகளின்மேல் பாகாலுக்குத் தூபங்காட்டி, அந்நிய தேவர்களுக்குப் பானபலிகளை வார்த்தார்களோ, அந்த வீடுகளையும் சுட்டெரிப்ப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ந்த நகரத்துக்கு விரோதமாய் யுத்தம்பண்ணுகிற கல்தேயர் உட்பிரவேசித்து, இந்த நகரத்தைத் தீக்கொளுத்தி, இதைச் சுட்டெரிப்பார்கள்; எனக்குக் கோபமுண்டாக்கும்படி எந்த வீடுகளின்மேல் பாகாலுக்குத் தூபங்காட்டி, அந்நிய தேவர்களுக்குப் பானபலிகளை வார்த்தார்களோ, அந்த வீடுகளையும் சுட்டெரிப்ப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ஸ்ரவேல் புத்திரரும் யூதா புத்திரரும் தங்கள் சிறுவயதுமுதல் என் பார்வைக்குப் பொல்லாப்பானதையே செய்து வந்தார்கள் இஸ்ரவேல் புத்திரர் தங்கள் கைகளின் செய்கையினாலே எனக்குக் கோபத்தையே உண்டாக்கி வந்தார்கள் என்று கர்த்தர் சொல்லுகிறார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ஸ்ரவேல் புத்திரரும் யூதா புத்திரரும் தங்கள் சிறுவயதுமுதல் என் பார்வைக்குப் பொல்லாப்பானதையே செய்து வந்தார்கள் இஸ்ரவேல் புத்திரர் தங்கள் கைகளின் செய்கையினாலே எனக்குக் கோபத்தையே உண்டாக்கி வந்தார்கள் என்று கர்த்தர் சொல்லுகிறா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ஸ்ரவேல் புத்திரரும் யூதா புத்திரரும் தங்கள் சிறுவயதுமுதல் என் பார்வைக்குப் பொல்லாப்பானதையே செய்து வந்தார்கள் இஸ்ரவேல் புத்திரர் தங்கள் கைகளின் செய்கையினாலே எனக்குக் கோபத்தையே உண்டாக்கி வந்தார்கள் என்று கர்த்தர் சொல்லுகிறா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் இந்த நகரத்தைக் கட்டின நாள் முதற்கொண்டு, இந்நாள்வரைக்கும் அது எனக்குக் கோபமுண்டாகவும், எனக்கு உக்கிரமுண்டாகவும், நான் அதை என் முகத்தைவிட்டு அகற்றுகிறதற்கு ஏதுவாகவும் இருந்தது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் இந்த நகரத்தைக் கட்டின நாள் முதற்கொண்டு, இந்நாள்வரைக்கும் அது எனக்குக் கோபமுண்டாகவும், எனக்கு உக்கிரமுண்டாகவும், நான் அதை என் முகத்தைவிட்டு அகற்றுகிறதற்கு ஏதுவாகவும் இருந்தது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னக்குக் கோபமுண்டாகும்படிக்கு இஸ்ரவேல் புத்திரரும், யூதா புத்திரரும், அவர்கள் ராஜாக்களும், அவர்கள் பிரபுக்களும், அவர்கள் ஆசாரியர்களும், அவர்கள் தீர்க்கதரிசிகளும், யூதாவின் மனுஷரும், எருசலேமின் குடிகளும் செய்த எல்லாப் பொல்லாப்பினிமித்தமும் இப்படி நட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னென்றால், இதோ, இந்த நகரத்தைப் பாபிலோன் ராஜாவின் கையில் ஒப்புக்கொடுக்கிறேன்; அவன் இதைப்பிடிப்பான் என்று கர்த்தர் சொல்லுகிறாரென்றும்,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னக்குக் கோபமுண்டாகும்படிக்கு இஸ்ரவேல் புத்திரரும், யூதா புத்திரரும், அவர்கள் ராஜாக்களும், அவர்கள் பிரபுக்களும், அவர்கள் ஆசாரியர்களும், அவர்கள் தீர்க்கதரிசிகளும், யூதாவின் மனுஷரும், எருசலேமின் குடிகளும் செய்த எல்லாப் பொல்லாப்பினிமித்தமும் இப்படி நடக்கும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னக்குக் கோபமுண்டாகும்படிக்கு இஸ்ரவேல் புத்திரரும், யூதா புத்திரரும், அவர்கள் ராஜாக்களும், அவர்கள் பிரபுக்களும், அவர்கள் ஆசாரியர்களும், அவர்கள் தீர்க்கதரிசிகளும், யூதாவின் மனுஷரும், எருசலேமின் குடிகளும் செய்த எல்லாப் பொல்லாப்பினிமித்தமும் இப்படி நடக்கும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ுகத்தையல்ல, முதுகை எனக்குக் காட்டினார்கள்; நான் ஏற்கனவே அவர்களுக்கு உபதேசித்தும் அவர்கள் புத்தியை ஏற்றுக்கொள்ளச் செவிகொடாமற்போன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ுகத்தையல்ல, முதுகை எனக்குக் காட்டினார்கள்; நான் ஏற்கனவே அவர்களுக்கு உபதேசித்தும் அவர்கள் புத்தியை ஏற்றுக்கொள்ளச் செவிகொடாமற்போன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வர்கள் என் நாமம் தரிக்கப்பட்ட ஆலயத்தைத் தீட்டுப்படுத்தும்படிக்கு, தங்கள் அருவருப்புகளை அதிலே வைத்த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ர்கள் மோளேகுக்கென்று தங்கள் குமாரரையும் தங்கள் குமாரத்திகளையும் தீக்கடக்கப்பண்ணும்படி இன்னோமுடைய குமாரரின் பள்ளத்தாக்கிலிருக்கிற பாகாலின் மேடைகளைக் கட்டினார்கள்; யூதாவைப் பாவஞ்செய்யப்பண்ணுவதற்கு அவர்கள் இந்த அருவருப்பான காரியத்தைச் செய்யவேண்டுமென்று நான் அவர்களுக்குக் கற்பித்ததுமில்லை, அது என் மனதிலே தோன்றினதுமில்லை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ர்கள் மோளேகுக்கென்று தங்கள் குமாரரையும் தங்கள் குமாரத்திகளையும் தீக்கடக்கப்பண்ணும்படி இன்னோமுடைய குமாரரின் பள்ளத்தாக்கிலிருக்கிற பாகாலின் மேடைகளைக் கட்டினார்கள்; யூதாவைப் பாவஞ்செய்யப்பண்ணுவதற்கு அவர்கள் இந்த அருவருப்பான காரியத்தைச் செய்யவேண்டுமென்று நான் அவர்களுக்குக் கற்பித்ததுமில்லை, அது என் மனதிலே தோன்றினதுமில்லை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ர்கள் மோளேகுக்கென்று தங்கள் குமாரரையும் தங்கள் குமாரத்திகளையும் தீக்கடக்கப்பண்ணும்படி இன்னோமுடைய குமாரரின் பள்ளத்தாக்கிலிருக்கிற பாகாலின் மேடைகளைக் கட்டினார்கள்; யூதாவைப் பாவஞ்செய்யப்பண்ணுவதற்கு அவர்கள் இந்த அருவருப்பான காரியத்தைச் செய்யவேண்டுமென்று நான் அவர்களுக்குக் கற்பித்ததுமில்லை, அது என் மனதிலே தோன்றினதுமில்லை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ப்படியிருக்கையில் பட்டயத்தாலும், பஞ்சத்தாலும், கொள்ளை நோயாலும், பாபிலோன் ராஜாவின் கையில் ஒப்புக்கொடுக்கப்பட்டுப்போம் என்று நீங்கள் சொல்லுகிற இந்த நகரத்தைக்குறித்து இஸ்ரவேலின் தேவனாகிய கர்த்தர் சொல்லுகிறது என்னவென்றால்: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ப்படியிருக்கையில் பட்டயத்தாலும், பஞ்சத்தாலும், கொள்ளை நோயாலும், பாபிலோன் ராஜாவின் கையில் ஒப்புக்கொடுக்கப்பட்டுப்போம் என்று நீங்கள் சொல்லுகிற இந்த நகரத்தைக்குறித்து இஸ்ரவேலின் தேவனாகிய கர்த்தர் சொல்லுகிறது என்னவென்றால்: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ூதாவின் ராஜாவாகிய சிதேக்கியா கல்தேயருடைய கைக்குத் தப்பிப்போகாமல், பாபிலோன் ராஜாவின் கையில் நிச்சயமாக ஒப்புக்கொடுக்கப்படுவான்; அவன் வாய் இவன் வாயோடே பேசும் அவன் கண்கள் இவன் கண்களைக்காணும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இப்படியிருக்கையில் பட்டயத்தாலும், பஞ்சத்தாலும், கொள்ளை நோயாலும், பாபிலோன் ராஜாவின் கையில் ஒப்புக்கொடுக்கப்பட்டுப்போம் என்று நீங்கள் சொல்லுகிற இந்த நகரத்தைக்குறித்து இஸ்ரவேலின் தேவனாகிய கர்த்தர் சொல்லுகிறது என்னவென்றால்: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தோ, என் சினத்திலும், என் கோபத்திலும், என் மகா உக்கிரத்திலும், நான் அவர்களைத் துரத்தின எல்லாத் தேசங்களிலுமிருந்து அவர்களைச் சேர்த்துக்கொண்டு, அவர்களை இந்த ஸ்தலத்துக்குத் திரும்பிவரவும் இதிலே சுகமாய்த் தங்கியிருக்கவும் பண்ணுவே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தோ, என் சினத்திலும், என் கோபத்திலும், என் மகா உக்கிரத்திலும், நான் அவர்களைத் துரத்தின எல்லாத் தேசங்களிலுமிருந்து அவர்களைச் சேர்த்துக்கொண்டு, அவர்களை இந்த ஸ்தலத்துக்குத் திரும்பிவரவும் இதிலே சுகமாய்த் தங்கியிருக்கவும் பண்ணுவே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தோ, என் சினத்திலும், என் கோபத்திலும், என் மகா உக்கிரத்திலும், நான் அவர்களைத் துரத்தின எல்லாத் தேசங்களிலுமிருந்து அவர்களைச் சேர்த்துக்கொண்டு, அவர்களை இந்த ஸ்தலத்துக்குத் திரும்பிவரவும் இதிலே சுகமாய்த் தங்கியிருக்கவும் பண்ணுவேன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்கள் என் ஜனமாயிருப்பார்கள், நான் அவர்கள் தேவனாயிருப்பேன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் தங்களுக்கும், தங்கள் பின்னடியாருக்கும், தங்கள் பிள்ளைகளுக்கும் நன்மையுண்டாகும்படி சகல நாட்களிலும் எனக்குப் பயப்படும்படிக்கு, நான் அவர்களுக்கு ஒரே இருதயத்தையும் ஒரே வழியையும் கட்டளையிட்டு,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் தங்களுக்கும், தங்கள் பின்னடியாருக்கும், தங்கள் பிள்ளைகளுக்கும் நன்மையுண்டாகும்படி சகல நாட்களிலும் எனக்குப் பயப்படும்படிக்கு, நான் அவர்களுக்கு ஒரே இருதயத்தையும் ஒரே வழியையும் கட்டளையிட்டு,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வர்களுக்கு நன்மைசெய்யும்படி, நான் அவர்களை விட்டுப் பின்வாங்குவதில்லையென்கிற நித்திய உடன்படிக்கையை அவர்களோடே பண்ணி, அவர்கள் என்னைவிட்டு அகன்றுபோகாதபடிக்கு, எனக்குப்பயப்படும் பயத்தை அவர்கள் இருதயத்திலே வைத்து,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வர்களுக்கு நன்மைசெய்யும்படி, நான் அவர்களை விட்டுப் பின்வாங்குவதில்லையென்கிற நித்திய உடன்படிக்கையை அவர்களோடே பண்ணி, அவர்கள் என்னைவிட்டு அகன்றுபோகாதபடிக்கு, எனக்குப்பயப்படும் பயத்தை அவர்கள் இருதயத்திலே வைத்து,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ர்களுக்கு நன்மை செய்யும்படி அவர்கள்மேல் சந்தோஷமாயிருந்து, என் முழு இருதயத்தோடும் என் முழு ஆத்துமாவோடும் அவர்களை இந்தத் தேசத்திலே நிச்சயமாய் நாட்ட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ூதாவின் ராஜாவாகிய சிதேக்கியா கல்தேயருடைய கைக்குத் தப்பிப்போகாமல், பாபிலோன் ராஜாவின் கையில் நிச்சயமாக ஒப்புக்கொடுக்கப்படுவான்; அவன் வாய் இவன் வாயோடே பேசும் அவன் கண்கள் இவன் கண்களைக்காணும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ர்களுக்கு நன்மை செய்யும்படி அவர்கள்மேல் சந்தோஷமாயிருந்து, என் முழு இருதயத்தோடும் என் முழு ஆத்துமாவோடும் அவர்களை இந்தத் தேசத்திலே நிச்சயமாய் நாட்டுவேன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நான் இந்த ஜனத்தின்மேல் இந்தப் பெரிய தீங்கையெல்லாம் வரப்பண்ணினதுபோல, அவர்களைக்குறித்துச் சொன்ன எல்லா நன்மையையும் அவர்கள்மேல் வரப்பண்ணுவேன் என்று கர்த்தர் சொல்லுகிறார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நான் இந்த ஜனத்தின்மேல் இந்தப் பெரிய தீங்கையெல்லாம் வரப்பண்ணினதுபோல, அவர்களைக்குறித்துச் சொன்ன எல்லா நன்மையையும் அவர்கள்மேல் வரப்பண்ணுவேன் என்று கர்த்தர் சொல்லுகிறார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மனுஷனும் மிருகமும் இல்லாதபடிக்குப் பாழாய்ப்போயிற்று என்றும், கல்தேயரின் கையிலே ஒப்புக்கொடுக்கப்பட்டுப்போயிற்று என்றும், நீங்கள் சொல்லுகிற இந்தத் தேசத்திலே நிலங்கள் கொள்ளப்படும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மனுஷனும் மிருகமும் இல்லாதபடிக்குப் பாழாய்ப்போயிற்று என்றும், கல்தேயரின் கையிலே ஒப்புக்கொடுக்கப்பட்டுப்போயிற்று என்றும், நீங்கள் சொல்லுகிற இந்தத் தேசத்திலே நிலங்கள் கொள்ளப்படும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பென்யமீன் தேசத்திலும், எருசலேமின் சுற்றுப்புறங்களிலும், யூதாவின் பட்டணங்களிலும், மலைக்காடான பட்டணங்களிலும், பள்ளத்தாக்கான பட்டணங்களிலும், தென்திசைப்பட்டணங்களிலும், நிலங்கள் விலைக்கிரயமாகக் கொள்ளப்படுகிற பத்திரங்களில் கையெழுத்துப் போடுகிறதும் முத்திரையிடுகிறதும் அதற்குச் சாட்சிவைக்கிறதும் உண்டாயிருக்கும்; அவர்கள் சிறையிருப்பைத் திருப்புவேன் என்று கர்த்தர் சொல்லுகிறார் என்றார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பென்யமீன் தேசத்திலும், எருசலேமின் சுற்றுப்புறங்களிலும், யூதாவின் பட்டணங்களிலும், மலைக்காடான பட்டணங்களிலும், பள்ளத்தாக்கான பட்டணங்களிலும், தென்திசைப்பட்டணங்களிலும், நிலங்கள் விலைக்கிரயமாகக் கொள்ளப்படுகிற பத்திரங்களில் கையெழுத்துப் போடுகிறதும் முத்திரையிடுகிறதும் அதற்குச் சாட்சிவைக்கிறதும் உண்டாயிருக்கும்; அவர்கள் சிறையிருப்பைத் திருப்புவேன் என்று கர்த்தர் சொல்லுகிறார் என்றார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பென்யமீன் தேசத்திலும், எருசலேமின் சுற்றுப்புறங்களிலும், யூதாவின் பட்டணங்களிலும், மலைக்காடான பட்டணங்களிலும், பள்ளத்தாக்கான பட்டணங்களிலும், தென்திசைப்பட்டணங்களிலும், நிலங்கள் விலைக்கிரயமாகக் கொள்ளப்படுகிற பத்திரங்களில் கையெழுத்துப் போடுகிறதும் முத்திரையிடுகிறதும் அதற்குச் சாட்சிவைக்கிறதும் உண்டாயிருக்கும்; அவர்கள் சிறையிருப்பைத் திருப்புவேன் என்று கர்த்தர் சொல்லுகிறார் என்றார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பென்யமீன் தேசத்திலும், எருசலேமின் சுற்றுப்புறங்களிலும், யூதாவின் பட்டணங்களிலும், மலைக்காடான பட்டணங்களிலும், பள்ளத்தாக்கான பட்டணங்களிலும், தென்திசைப்பட்டணங்களிலும், நிலங்கள் விலைக்கிரயமாகக் கொள்ளப்படுகிற பத்திரங்களில் கையெழுத்துப் போடுகிறதும் முத்திரையிடுகிறதும் அதற்குச் சாட்சிவைக்கிறதும் உண்டாயிருக்கும்; அவர்கள் சிறையிருப்பைத் திருப்புவேன் என்று கர்த்தர் சொல்லுகிறார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9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yes shall behold his ey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he shall lead Zedekiah to Babylon, and there shall he be until I visit him, says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gh all of you fight with the Chaldeans, all of you shall not prosp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Jeremiah said,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hold, Hanameel the son of Shallum yours uncle shall come unto you saying, Buy you my fiel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in Anathoth: for the right of redemption is yours to buy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So Hanameel mine uncle's son came to me in the court of the prison according to the wor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and said unto me, Buy my field, I pray you, that is in Anathoth, which is in the countr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njamin: for the right of inheritance is yours, and the redemption is yours; buy it for your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 I knew that this was the word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that came to Jeremiah from the LORD in the tenth year of Zedekiah king of Judah,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I bought the field of Hanameel my uncle's son, that was in Anathoth, and weighed hi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ney, even seventeen shekels of sil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 subscribed the evidence, and sealed it, and took witnesses, and weighed him the money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alan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o I took the evidence of the purchase, both that which was sealed according to the law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stom, and that which was op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 gave the evidence of the purchase unto Baruch the son of Neriah, the son of Maaseiah,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ight of Hanameel mine uncle's son, and in the presence of the witnesses that subscrib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ok of the purchase, before all the Jews that sat in the court of the pri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 charged Baruch before them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the eighteenth year of Nebuchadrezz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us says the LORD of hosts, the God of Israel; Take these evidences, this evidenc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rchase, both which is sealed, and this evidence which is open; and put them in an earthen vess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may continue many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For thus says the LORD of hosts, the God of Israel; Houses and fields and vineyards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sessed again in this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Now when I had delivered the evidence of the purchase unto Baruch the son of Neriah, I pray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LORD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h Lord GOD! behold, you have made the heaven and the earth by your great power and stretch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arm, and there is nothing too hard for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You show loving kindness unto thousands, and recompence the iniquity of the fathers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then the king of Babylon's army besieged Jerusalem: and Jeremiah the prophet was shut up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som of their children after them: the Great, the Mighty God, the LORD of hosts, is his na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Great in counsel, and mighty in work: for yours eyes are open upon all the ways of the so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n: to give every one according to his ways, and according to the fruit of his doing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Which have set signs and wonders in the land of Egypt, even unto this day, and in Israe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other men; and have made you a name, as at this da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ave brought forth your people Israel out of the land of Egypt with signs, and with wond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ith a strong hand, and with a stretched out arm, and with great terro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have given them this land, which you did swear to their fathers to give them, a land flow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milk and hone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y came in, and possessed it; but they obeyed not your voice, neither walked in your law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urt of the prison, which was in the king of Judah'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have done nothing of all that you commandedst them to do: therefore you have caused all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il to come upon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ehold the mounts, they are come unto the city to take it; and the city is given into the h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Chaldeans, that fight against it, because of the sword, and of the famine, an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stilence: and what you have spoken has come to pass; and, behold, you se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you have said unto me, O Lord GOD, Buy you the field for money, and take witnesses;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 is given into the hand of the Chaldea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n came the word of the LORD unto Jeremiah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ehold, I am the LORD, the God of all flesh: is there any thing too hard for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refore thus says the LORD; Behold, I will give this city into the hand of the Chaldean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Zedekiah king of Judah had shut him up, saying, Wherefore do you prophesy, and say, Thus s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the hand of Nebuchadrezzar king of Babylon, and he shall take i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the Chaldeans, that fight against this city, shall come and set fire on this city, and bu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with the houses, upon whose roofs they have offered incense unto Baal, and poured out drin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s unto other gods, to provoke me to a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For the children of Israel and the children of Judah have only done evil before me from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th: for the children of Israel have only provoked me to anger with the work of their hands, s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For this city has been to me as a provocation of mine anger and of my fury from the day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built it even unto this day; that I should remove it from before my fa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Because of all the evil of the children of Israel and of the children of Judah, which they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 Behold, I will give this city into the hand of the king of Babylon, and he shall take i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ne to provoke me to anger, they, their kings, their princes, their priests, and their prophe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men of Judah, and the inhabitants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y have turned unto me the back, and not the face: though I taught them, rising up ear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eaching them, yet they have not hearkened to receive in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But they set their abominations in the house, which is called by my name, to defil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ey built the high places of Baal, which are in the valley of the son of Hinnom, to ca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sons and their daughters to pass through the fire unto Molech; which I commanded them no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came it into my mind, that they should do this abomination, to cause Judah to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now therefore thus says the LORD, the God of Israel, concerning this city, whereof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ay, It shall be delivered into the hand of the king of Babylon by the sword, and by the famin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Zedekiah king of Judah shall not escape out of the hand of the Chaldeans, but shall surely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y the pestilenc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Behold, I will gather them out of all countries, where I have driven them in mine anger, an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fury, and in great wrath; and I will bring them again unto this place, and I will cause them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well safel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they shall be my people, and I will be their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I will give them one heart, and one way, that they may fear me for ever, for the goo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, and of their children after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I will make an everlasting covenant with them, that I will not turn away from them, to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good; but I will put my fear in their hearts, that they shall not depart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Yea, I will rejoice over them to do them good, and I will plant them in this land assuredly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livered into the hand of the king of Babylon, and shall speak with him mouth to mouth,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whole heart and with my whole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For thus says the LORD; Like I have brought all this great evil upon this people, so will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 upon them all the good that I have promis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fields shall be bought in this land, whereof all of you say, It is desolate without man 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st; it is given into the hand of the Chaldea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Men shall buy fields for money, and subscribe evidences, and seal them, and take witnesse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 of Benjamin, and in the places about Jerusalem, and in the cities of Judah, and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ies of the mountains, and in the cities of the valley, and in the cities of the south: for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use their captivity to return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3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2026-06-13T18:01:23Z</dcterms:created>
  <dcterms:modified xsi:type="dcterms:W3CDTF">2026-06-13T18:01:23Z</dcterms:modified>
  <dc:title>எரேமியா : 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