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presProps" Target="presProps.xml"/>
  <Relationship Id="rId114" Type="http://schemas.openxmlformats.org/officeDocument/2006/relationships/viewProps" Target="viewProps.xml"/>
  <Relationship Id="rId1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கொத்தளங்கள் போடப்பட்டிருக்கிறது; நகரத்தைப் பிடிக்க வருகிறார்கள்; பட்டயத்தினிமித்தமும், பஞ்சத்தினிமித்தமும், கொள்ளைநோயினிமித்தமும் இந்த நகரம் அதற்கு விரோதமாய் யுத்தம்பண்ணுகிற கல்தேயரின் கையிலே கொடுக்கப்படுகிறது; நீர் சொன்னபடி சம்பவிக்கிறது; இதோ, நீர் அதைப் பார்க்கிறீர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கிரயப்பத்திரத்தை நேரியாவின் குமாரனாகிய பாரூக்கினிடத்தில் கொடுத்தபின்பு, நான் கர்த்தரை நோக்கிப் பண்ணின விண்ணப்பமாவது: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, கர்த்தராகிய ஆண்டவரே, இதோ, தேவரீர் உம்முடைய மகாபலத்தினாலும், நீட்டப்பட்ட உம்முடைய புயத்தினாலும், வானத்தையும் பூமியையும் உண்டாக்கினீர்; உம்மாலே செய்யக் கூடாத அதிசயமான காரியம் ஒன்றுமில்லை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, கர்த்தராகிய ஆண்டவரே, இதோ, தேவரீர் உம்முடைய மகாபலத்தினாலும், நீட்டப்பட்ட உம்முடைய புயத்தினாலும், வானத்தையும் பூமியையும் உண்டாக்கினீர்; உம்மாலே செய்யக் கூடாத அதிசயமான காரியம் ஒன்றுமில்லை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யிரம் தலைமுறைகளுக்கும் கிருபை செய்கிறவரும், பிதாக்களுடைய அக்கிரமத்தை அவர்களுடைய பின்னடியார் பிள்ளைகளின் மடியிலே சரிக்கட்டுகிறவருமாகிய சேனைகளின் கர்த்தர் என்னும் நாமமுள்ள மகத்துவமும் வல்லமையுமுள்ள தேவனே,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யிரம் தலைமுறைகளுக்கும் கிருபை செய்கிறவரும், பிதாக்களுடைய அக்கிரமத்தை அவர்களுடைய பின்னடியார் பிள்ளைகளின் மடியிலே சரிக்கட்டுகிறவருமாகிய சேனைகளின் கர்த்தர் என்னும் நாமமுள்ள மகத்துவமும் வல்லமையுமுள்ள தேவனே,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யிரம் தலைமுறைகளுக்கும் கிருபை செய்கிறவரும், பிதாக்களுடைய அக்கிரமத்தை அவர்களுடைய பின்னடியார் பிள்ளைகளின் மடியிலே சரிக்கட்டுகிறவருமாகிய சேனைகளின் கர்த்தர் என்னும் நாமமுள்ள மகத்துவமும் வல்லமையுமுள்ள தேவனே,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ோசனையிலே பெரியவரும், செயலிலே வல்லவருமாயிருக்கிறீர்; அவனவனுக்கு அவனவனுடைய கிரியையின் பலனுக்குத் தக்கதாகவும் அளிக்கும்படி, உம்முடைய கண்கள் மனுபுத்திரருடைய எல்லா வழிகளின்மேலும் நோக்கமாயிருக்கின்றன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ோசனையிலே பெரியவரும், செயலிலே வல்லவருமாயிருக்கிறீர்; அவனவனுக்கு அவனவனுடைய கிரியையின் பலனுக்குத் தக்கதாகவும் அளிக்கும்படி, உம்முடைய கண்கள் மனுபுத்திரருடைய எல்லா வழிகளின்மேலும் நோக்கமாயிருக்கின்றன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ிலும் மற்ற மனுஷருக்குள்ளும் இந்நாள்வரைக்கும் விளங்குகிற அடையாளங்களையும் அற்புதங்களையும் தேவரீர் எகிப்துதேசத்திலே செய்து, இந்நாளில் நிற்கும் கீர்த்தியை உமக்கு உண்டாக்கி,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ிலும் மற்ற மனுஷருக்குள்ளும் இந்நாள்வரைக்கும் விளங்குகிற அடையாளங்களையும் அற்புதங்களையும் தேவரீர் எகிப்துதேசத்திலே செய்து, இந்நாளில் நிற்கும் கீர்த்தியை உமக்கு உண்டாக்க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கொத்தளங்கள் போடப்பட்டிருக்கிறது; நகரத்தைப் பிடிக்க வருகிறார்கள்; பட்டயத்தினிமித்தமும், பஞ்சத்தினிமித்தமும், கொள்ளைநோயினிமித்தமும் இந்த நகரம் அதற்கு விரோதமாய் யுத்தம்பண்ணுகிற கல்தேயரின் கையிலே கொடுக்கப்படுகிறது; நீர் சொன்னபடி சம்பவிக்கிறது; இதோ, நீர் அதைப் பார்க்கிறீர்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ரவேலிலும் மற்ற மனுஷருக்குள்ளும் இந்நாள்வரைக்கும் விளங்குகிற அடையாளங்களையும் அற்புதங்களையும் தேவரீர் எகிப்துதேசத்திலே செய்து, இந்நாளில் நிற்கும் கீர்த்தியை உமக்கு உண்டாக்க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கொத்தளங்கள் போடப்பட்டிருக்கிறது; நகரத்தைப் பிடிக்க வருகிறார்கள்; பட்டயத்தினிமித்தமும், பஞ்சத்தினிமித்தமும், கொள்ளைநோயினிமித்தமும் இந்த நகரம் அதற்கு விரோதமாய் யுத்தம்பண்ணுகிற கல்தேயரின் கையிலே கொடுக்கப்படுகிறது; நீர் சொன்னபடி சம்பவிக்கிறது; இதோ, நீர் அதைப் பார்க்கிறீ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ாகிய ஆண்டவரே, நகரம் கல்தேயரின் கையிலே கொடுக்கப்படுகிறதாயிருந்தும், தேவரீர் என்னை நோக்கி: நீ உனக்கு ஒரு நிலத்தை விலைக்கிரயமாகக்கொண்டு, அதற்குச் சாட்சிகளை வையென்று சொன்னீரே என்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ாகிய ஆண்டவரே, நகரம் கல்தேயரின் கையிலே கொடுக்கப்படுகிறதாயிருந்தும், தேவரீர் என்னை நோக்கி: நீ உனக்கு ஒரு நிலத்தை விலைக்கிரயமாகக்கொண்டு, அதற்குச் சாட்சிகளை வையென்று சொன்னீரே என்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ாகிய ஆண்டவரே, நகரம் கல்தேயரின் கையிலே கொடுக்கப்படுகிறதாயிருந்தும், தேவரீர் என்னை நோக்கி: நீ உனக்கு ஒரு நிலத்தை விலைக்கிரயமாகக்கொண்டு, அதற்குச் சாட்சிகளை வையென்று சொன்னீரே என்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கர்த்தருடைய வார்த்தை எரேமியாவுக்கு உண்டாகி, அவர்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நான் மாம்சமான யாவருக்கும் தேவனாகிய கர்த்தர்; என்னாலே செய்யக் கூடாத அதிசயமானகாரியம் ஒன்றுண்டோ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நான் மாம்சமான யாவருக்கும் தேவனாகிய கர்த்தர்; என்னாலே செய்யக் கூடாத அதிசயமானகாரியம் ஒன்றுண்டோ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, இதோ, நான் இந்த நகரத்தைக் கல்தேயரின் கையிலும், பாபிலோன் ராஜாவாகிய நேபுகாத்நேச்சாரின் கையிலும் ஒப்புக்கொடுக்கிறேன், அவன் இதைப் பிடிப்பான் என்று கர்த்த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ாகிய உமது ஜனத்தை அடையாளங்களினாலும், அற்புதங்களினாலும், பலத்த கையினாலும், ஓங்கிய புயத்தினாலும், மகா பயங்கரத்தினாலும் எகிப்து தேசத்திலிருந்து புறப்படப்பண்ண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, இதோ, நான் இந்த நகரத்தைக் கல்தேயரின் கையிலும், பாபிலோன் ராஜாவாகிய நேபுகாத்நேச்சாரின் கையிலும் ஒப்புக்கொடுக்கிறேன், அவன் இதைப் பிடிப்பான் என்று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நகரத்துக்கு விரோதமாய் யுத்தம்பண்ணுகிற கல்தேயர் உட்பிரவேசித்து, இந்த நகரத்தைத் தீக்கொளுத்தி, இதைச் சுட்டெரிப்பார்கள்; எனக்குக் கோபமுண்டாக்கும்படி எந்த வீடுகளின்மேல் பாகாலுக்குத் தூபங்காட்டி, அந்நிய தேவர்களுக்குப் பானபலிகளை வார்த்தார்களோ, அந்த வீடுகளையும் சுட்டெரிப்ப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நகரத்துக்கு விரோதமாய் யுத்தம்பண்ணுகிற கல்தேயர் உட்பிரவேசித்து, இந்த நகரத்தைத் தீக்கொளுத்தி, இதைச் சுட்டெரிப்பார்கள்; எனக்குக் கோபமுண்டாக்கும்படி எந்த வீடுகளின்மேல் பாகாலுக்குத் தூபங்காட்டி, அந்நிய தேவர்களுக்குப் பானபலிகளை வார்த்தார்களோ, அந்த வீடுகளையும் சுட்டெரிப்ப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நகரத்துக்கு விரோதமாய் யுத்தம்பண்ணுகிற கல்தேயர் உட்பிரவேசித்து, இந்த நகரத்தைத் தீக்கொளுத்தி, இதைச் சுட்டெரிப்பார்கள்; எனக்குக் கோபமுண்டாக்கும்படி எந்த வீடுகளின்மேல் பாகாலுக்குத் தூபங்காட்டி, அந்நிய தேவர்களுக்குப் பானபலிகளை வார்த்தார்களோ, அந்த வீடுகளையும் சுட்டெரிப்ப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நகரத்துக்கு விரோதமாய் யுத்தம்பண்ணுகிற கல்தேயர் உட்பிரவேசித்து, இந்த நகரத்தைத் தீக்கொளுத்தி, இதைச் சுட்டெரிப்பார்கள்; எனக்குக் கோபமுண்டாக்கும்படி எந்த வீடுகளின்மேல் பாகாலுக்குத் தூபங்காட்டி, அந்நிய தேவர்களுக்குப் பானபலிகளை வார்த்தார்களோ, அந்த வீடுகளையும் சுட்டெரிப்ப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ஸ்ரவேல் புத்திரரும் யூதா புத்திரரும் தங்கள் சிறுவயதுமுதல் என் பார்வைக்குப் பொல்லாப்பானதையே செய்து வந்தார்கள் இஸ்ரவேல் புத்திரர் தங்கள் கைகளின் செய்கையினாலே எனக்குக் கோபத்தையே உண்டாக்கி வந்தார்கள் என்று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ஸ்ரவேல் புத்திரரும் யூதா புத்திரரும் தங்கள் சிறுவயதுமுதல் என் பார்வைக்குப் பொல்லாப்பானதையே செய்து வந்தார்கள் இஸ்ரவேல் புத்திரர் தங்கள் கைகளின் செய்கையினாலே எனக்குக் கோபத்தையே உண்டாக்கி வந்தார்கள் என்று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ஸ்ரவேல் புத்திரரும் யூதா புத்திரரும் தங்கள் சிறுவயதுமுதல் என் பார்வைக்குப் பொல்லாப்பானதையே செய்து வந்தார்கள் இஸ்ரவேல் புத்திரர் தங்கள் கைகளின் செய்கையினாலே எனக்குக் கோபத்தையே உண்டாக்கி வந்தார்கள் என்று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இந்த நகரத்தைக் கட்டின நாள் முதற்கொண்டு, இந்நாள்வரைக்கும் அது எனக்குக் கோபமுண்டாகவும், எனக்கு உக்கிரமுண்டாகவும், நான் அதை என் முகத்தைவிட்டு அகற்றுகிறதற்கு ஏதுவாகவும் இ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இந்த நகரத்தைக் கட்டின நாள் முதற்கொண்டு, இந்நாள்வரைக்கும் அது எனக்குக் கோபமுண்டாகவும், எனக்கு உக்கிரமுண்டாகவும், நான் அதை என் முகத்தைவிட்டு அகற்றுகிறதற்கு ஏதுவாகவும் இ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ாகிய உமது ஜனத்தை அடையாளங்களினாலும், அற்புதங்களினாலும், பலத்த கையினாலும், ஓங்கிய புயத்தினாலும், மகா பயங்கரத்தினாலும் எகிப்து தேசத்திலிருந்து புறப்படப்பண்ண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க்குக் கோபமுண்டாகும்படிக்கு இஸ்ரவேல் புத்திரரும், யூதா புத்திரரும், அவர்கள் ராஜாக்களும், அவர்கள் பிரபுக்களும், அவர்கள் ஆசாரியர்களும், அவர்கள் தீர்க்கதரிசிகளும், யூதாவின் மனுஷரும், எருசலேமின் குடிகளும் செய்த எல்லாப் பொல்லாப்பினிமித்தமும் இப்படி நட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க்குக் கோபமுண்டாகும்படிக்கு இஸ்ரவேல் புத்திரரும், யூதா புத்திரரும், அவர்கள் ராஜாக்களும், அவர்கள் பிரபுக்களும், அவர்கள் ஆசாரியர்களும், அவர்கள் தீர்க்கதரிசிகளும், யூதாவின் மனுஷரும், எருசலேமின் குடிகளும் செய்த எல்லாப் பொல்லாப்பினிமித்தமும் இப்படி நட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ுகத்தையல்ல, முதுகை எனக்குக் காட்டினார்கள்; நான் ஏற்கனவே அவர்களுக்கு உபதேசித்தும் அவர்கள் புத்தியை ஏற்றுக்கொள்ளச் செவிகொடாமற்போ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ுகத்தையல்ல, முதுகை எனக்குக் காட்டினார்கள்; நான் ஏற்கனவே அவர்களுக்கு உபதேசித்தும் அவர்கள் புத்தியை ஏற்றுக்கொள்ளச் செவிகொடாமற்போ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ுகத்தையல்ல, முதுகை எனக்குக் காட்டினார்கள்; நான் ஏற்கனவே அவர்களுக்கு உபதேசித்தும் அவர்கள் புத்தியை ஏற்றுக்கொள்ளச் செவிகொடாமற்போ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என் நாமம் தரிக்கப்பட்ட ஆலயத்தைத் தீட்டுப்படுத்தும்படிக்கு, தங்கள் அருவருப்புகளை அதிலே வை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என் நாமம் தரிக்கப்பட்ட ஆலயத்தைத் தீட்டுப்படுத்தும்படிக்கு, தங்கள் அருவருப்புகளை அதிலே வைத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மோளேகுக்கென்று தங்கள் குமாரரையும் தங்கள் குமாரத்திகளையும் தீக்கடக்கப்பண்ணும்படி இன்னோமுடைய குமாரரின் பள்ளத்தாக்கிலிருக்கிற பாகாலின் மேடைகளைக் கட்டினார்கள்; யூதாவைப் பாவஞ்செய்யப்பண்ணுவதற்கு அவர்கள் இந்த அருவருப்பான காரியத்தைச் செய்யவேண்டுமென்று நான் அவர்களுக்குக் கற்பித்ததுமில்லை, அது என் மனதிலே தோன்றினதும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மோளேகுக்கென்று தங்கள் குமாரரையும் தங்கள் குமாரத்திகளையும் தீக்கடக்கப்பண்ணும்படி இன்னோமுடைய குமாரரின் பள்ளத்தாக்கிலிருக்கிற பாகாலின் மேடைகளைக் கட்டினார்கள்; யூதாவைப் பாவஞ்செய்யப்பண்ணுவதற்கு அவர்கள் இந்த அருவருப்பான காரியத்தைச் செய்யவேண்டுமென்று நான் அவர்களுக்குக் கற்பித்ததுமில்லை, அது என் மனதிலே தோன்றினதும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மோளேகுக்கென்று தங்கள் குமாரரையும் தங்கள் குமாரத்திகளையும் தீக்கடக்கப்பண்ணும்படி இன்னோமுடைய குமாரரின் பள்ளத்தாக்கிலிருக்கிற பாகாலின் மேடைகளைக் கட்டினார்கள்; யூதாவைப் பாவஞ்செய்யப்பண்ணுவதற்கு அவர்கள் இந்த அருவருப்பான காரியத்தைச் செய்யவேண்டுமென்று நான் அவர்களுக்குக் கற்பித்ததுமில்லை, அது என் மனதிலே தோன்றினதும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பிதாக்களுக்கு நீர் கொடுப்பேன் என்று ஆணையிட்ட பாலும் தேனும் ஓடிய தேசமாயிருகிற இந்தத் தேசத்தை அவர்களுக்குக் கொடுத்தீ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ப்படியிருக்கையில் பட்டயத்தாலும், பஞ்சத்தாலும், கொள்ளை நோயாலும், பாபிலோன் ராஜாவின் கையில் ஒப்புக்கொடுக்கப்பட்டுப்போம் என்று நீங்கள் சொல்லுகிற இந்த நகரத்தைக்குறித்து இஸ்ரவேலின் தேவனாகிய கர்த்தர் சொல்லுகிறது என்னவென்றால்: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ப்படியிருக்கையில் பட்டயத்தாலும், பஞ்சத்தாலும், கொள்ளை நோயாலும், பாபிலோன் ராஜாவின் கையில் ஒப்புக்கொடுக்கப்பட்டுப்போம் என்று நீங்கள் சொல்லுகிற இந்த நகரத்தைக்குறித்து இஸ்ரவேலின் தேவனாகிய கர்த்தர் சொல்லுகிறது என்னவென்றால்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என் சினத்திலும், என் கோபத்திலும், என் மகா உக்கிரத்திலும், நான் அவர்களைத் துரத்தின எல்லாத் தேசங்களிலுமிருந்து அவர்களைச் சேர்த்துக்கொண்டு, அவர்களை இந்த ஸ்தலத்துக்குத் திரும்பிவரவும் இதிலே சுகமாய்த் தங்கியிருக்கவும் பண்ணுவ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என் சினத்திலும், என் கோபத்திலும், என் மகா உக்கிரத்திலும், நான் அவர்களைத் துரத்தின எல்லாத் தேசங்களிலுமிருந்து அவர்களைச் சேர்த்துக்கொண்டு, அவர்களை இந்த ஸ்தலத்துக்குத் திரும்பிவரவும் இதிலே சுகமாய்த் தங்கியிருக்கவும் பண்ணு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என் சினத்திலும், என் கோபத்திலும், என் மகா உக்கிரத்திலும், நான் அவர்களைத் துரத்தின எல்லாத் தேசங்களிலுமிருந்து அவர்களைச் சேர்த்துக்கொண்டு, அவர்களை இந்த ஸ்தலத்துக்குத் திரும்பிவரவும் இதிலே சுகமாய்த் தங்கியிருக்கவும் பண்ணுவ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என் சினத்திலும், என் கோபத்திலும், என் மகா உக்கிரத்திலும், நான் அவர்களைத் துரத்தின எல்லாத் தேசங்களிலுமிருந்து அவர்களைச் சேர்த்துக்கொண்டு, அவர்களை இந்த ஸ்தலத்துக்குத் திரும்பிவரவும் இதிலே சுகமாய்த் தங்கியிருக்கவும் பண்ணுவ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் என் ஜனமாயிருப்பார்கள், நான் அவர்கள் தேவனாயிருப்ப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தங்களுக்கும், தங்கள் பின்னடியாருக்கும், தங்கள் பிள்ளைகளுக்கும் நன்மையுண்டாகும்படி சகல நாட்களிலும் எனக்குப் பயப்படும்படிக்கு, நான் அவர்களுக்கு ஒரே இருதயத்தையும் ஒரே வழியையும் கட்டளையிட்ட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தங்களுக்கும், தங்கள் பின்னடியாருக்கும், தங்கள் பிள்ளைகளுக்கும் நன்மையுண்டாகும்படி சகல நாட்களிலும் எனக்குப் பயப்படும்படிக்கு, நான் அவர்களுக்கு ஒரே இருதயத்தையும் ஒரே வழியையும் கட்டளையிட்ட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தங்களுக்கும், தங்கள் பின்னடியாருக்கும், தங்கள் பிள்ளைகளுக்கும் நன்மையுண்டாகும்படி சகல நாட்களிலும் எனக்குப் பயப்படும்படிக்கு, நான் அவர்களுக்கு ஒரே இருதயத்தையும் ஒரே வழியையும் கட்டளையிட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பிதாக்களுக்கு நீர் கொடுப்பேன் என்று ஆணையிட்ட பாலும் தேனும் ஓடிய தேசமாயிருகிற இந்தத் தேசத்தை அவர்களுக்குக் கொடுத்தீ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ுக்கு நன்மைசெய்யும்படி, நான் அவர்களை விட்டுப் பின்வாங்குவதில்லையென்கிற நித்திய உடன்படிக்கையை அவர்களோடே பண்ணி, அவர்கள் என்னைவிட்டு அகன்றுபோகாதபடிக்கு, எனக்குப்பயப்படும் பயத்தை அவர்கள் இருதயத்திலே வைத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ுக்கு நன்மைசெய்யும்படி, நான் அவர்களை விட்டுப் பின்வாங்குவதில்லையென்கிற நித்திய உடன்படிக்கையை அவர்களோடே பண்ணி, அவர்கள் என்னைவிட்டு அகன்றுபோகாதபடிக்கு, எனக்குப்பயப்படும் பயத்தை அவர்கள் இருதயத்திலே வைத்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ுக்கு நன்மைசெய்யும்படி, நான் அவர்களை விட்டுப் பின்வாங்குவதில்லையென்கிற நித்திய உடன்படிக்கையை அவர்களோடே பண்ணி, அவர்கள் என்னைவிட்டு அகன்றுபோகாதபடிக்கு, எனக்குப்பயப்படும் பயத்தை அவர்கள் இருதயத்திலே வைத்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ேபுகாத்நேச்சாரின் பதினெட்டாம் வருஷத்துக்குச் சரியான யூதாவின் ராஜாவாகிய சிதேக்கியா அரசாண்ட பத்தாம் வருஷத்தில் கர்த்தரால் எரேமியாவுக்கு உண்டான வார்த்தை: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ேபுகாத்நேச்சாரின் பதினெட்டாம் வருஷத்துக்குச் சரியான யூதாவின் ராஜாவாகிய சிதேக்கியா அரசாண்ட பத்தாம் வருஷத்தில் கர்த்தரால் எரேமியாவுக்கு உண்டான வார்த்தை: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ுக்கு நன்மை செய்யும்படி அவர்கள்மேல் சந்தோஷமாயிருந்து, என் முழு இருதயத்தோடும் என் முழு ஆத்துமாவோடும் அவர்களை இந்தத் தேசத்திலே நிச்சயமாய் நாட்டுவ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ுக்கு நன்மை செய்யும்படி அவர்கள்மேல் சந்தோஷமாயிருந்து, என் முழு இருதயத்தோடும் என் முழு ஆத்துமாவோடும் அவர்களை இந்தத் தேசத்திலே நிச்சயமாய் நாட்டுவ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ாபிலோன் ராஜாவின் சேனை எருசலேமை முற்றிக்கைபோட்டிருந்தது; எரேமியா தீர்க்கதரிசியோ, யூதா ராஜாவின் அரமனையிலுள்ள காவற்சாலையின் முற்றத்திலே அடைக்கப்பட்டிரு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ாபிலோன் ராஜாவின் சேனை எருசலேமை முற்றிக்கைபோட்டிருந்தது; எரேமியா தீர்க்கதரிசியோ, யூதா ராஜாவின் அரமனையிலுள்ள காவற்சாலையின் முற்றத்திலே அடைக்கப்பட்டிருந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இந்த ஜனத்தின்மேல் இந்தப் பெரிய தீங்கையெல்லாம் வரப்பண்ணினதுபோல, அவர்களைக்குறித்துச் சொன்ன எல்லா நன்மையையும் அவர்கள்மேல் 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அதற்குள் பிரவேசித்து, அதைச் சுதந்தரித்துக்கொண்டார்கள்; ஆனாலும் அவர்கள் உமது சத்தத்துக்குச் செவிகொடாமலும், உமது நியாயப்பிரமாணத்தில் நடவாமலும், செய்யும்படி நீர் அவர்களுக்குக் கற்பித்ததொன்றையும் செய்யாமலும் போனார்கள்; ஆதலால் இந்தத் தீங்கையெல்லாம் அவர்களுக்கு நேரிடப்பண்ணினீ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இந்த ஜனத்தின்மேல் இந்தப் பெரிய தீங்கையெல்லாம் வரப்பண்ணினதுபோல, அவர்களைக்குறித்துச் சொன்ன எல்லா நன்மையையும் அவர்கள்மேல் 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்றால், இதோ, இந்த நகரத்தைப் பாபிலோன் ராஜாவின் கையில் ஒப்புக்கொடுக்கிறேன்; அவன் இதைப்பிடிப்பான் என்று கர்த்தர் சொல்லுகிறாரென்றும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்றால், இதோ, இந்த நகரத்தைப் பாபிலோன் ராஜாவின் கையில் ஒப்புக்கொடுக்கிறேன்; அவன் இதைப்பிடிப்பான் என்று கர்த்தர் சொல்லுகிறாரென்றும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்றால், இதோ, இந்த நகரத்தைப் பாபிலோன் ராஜாவின் கையில் ஒப்புக்கொடுக்கிறேன்; அவன் இதைப்பிடிப்பான் என்று கர்த்தர் சொல்லுகிறாரென்றும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னுஷனும் மிருகமும் இல்லாதபடிக்குப் பாழாய்ப்போயிற்று என்றும், கல்தேயரின் கையிலே ஒப்புக்கொடுக்கப்பட்டுப்போயிற்று என்றும், நீங்கள் சொல்லுகிற இந்தத் தேசத்திலே நிலங்கள் கொள்ளப்படு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னுஷனும் மிருகமும் இல்லாதபடிக்குப் பாழாய்ப்போயிற்று என்றும், கல்தேயரின் கையிலே ஒப்புக்கொடுக்கப்பட்டுப்போயிற்று என்றும், நீங்கள் சொல்லுகிற இந்தத் தேசத்திலே நிலங்கள் கொள்ளப்படு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ூதாவின் ராஜாவாகிய சிதேக்கியா கல்தேயருடைய கைக்குத் தப்பிப்போகாமல், பாபிலோன் ராஜாவின் கையில் நிச்சயமாக ஒப்புக்கொடுக்கப்படுவான்; அவன் வாய் இவன் வாயோடே பேசும் அவன் கண்கள் இவன் கண்களைக்காண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ூதாவின் ராஜாவாகிய சிதேக்கியா கல்தேயருடைய கைக்குத் தப்பிப்போகாமல், பாபிலோன் ராஜாவின் கையில் நிச்சயமாக ஒப்புக்கொடுக்கப்படுவான்; அவன் வாய் இவன் வாயோடே பேசும் அவன் கண்கள் இவன் கண்களைக்காண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ூதாவின் ராஜாவாகிய சிதேக்கியா கல்தேயருடைய கைக்குத் தப்பிப்போகாமல், பாபிலோன் ராஜாவின் கையில் நிச்சயமாக ஒப்புக்கொடுக்கப்படுவான்; அவன் வாய் இவன் வாயோடே பேசும் அவன் கண்கள் இவன் கண்களைக்காண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ென்யமீன் தேசத்திலும், எருசலேமின் சுற்றுப்புறங்களிலும், யூதாவின் பட்டணங்களிலும், மலைக்காடான பட்டணங்களிலும், பள்ளத்தாக்கான பட்டணங்களிலும், தென்திசைப்பட்டணங்களிலும், நிலங்கள் விலைக்கிரயமாகக் கொள்ளப்படுகிற பத்திரங்களில் கையெழுத்துப் போடுகிறதும் முத்திரையிடுகிறதும் அதற்குச் சாட்சிவைக்கிறதும் உண்டாயிருக்கும்; அவர்கள் சிறையிருப்பைத் திருப்ப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அதற்குள் பிரவேசித்து, அதைச் சுதந்தரித்துக்கொண்டார்கள்; ஆனாலும் அவர்கள் உமது சத்தத்துக்குச் செவிகொடாமலும், உமது நியாயப்பிரமாணத்தில் நடவாமலும், செய்யும்படி நீர் அவர்களுக்குக் கற்பித்ததொன்றையும் செய்யாமலும் போனார்கள்; ஆதலால் இந்தத் தீங்கையெல்லாம் அவர்களுக்கு நேரிடப்பண்ணினீ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ென்யமீன் தேசத்திலும், எருசலேமின் சுற்றுப்புறங்களிலும், யூதாவின் பட்டணங்களிலும், மலைக்காடான பட்டணங்களிலும், பள்ளத்தாக்கான பட்டணங்களிலும், தென்திசைப்பட்டணங்களிலும், நிலங்கள் விலைக்கிரயமாகக் கொள்ளப்படுகிற பத்திரங்களில் கையெழுத்துப் போடுகிறதும் முத்திரையிடுகிறதும் அதற்குச் சாட்சிவைக்கிறதும் உண்டாயிருக்கும்; அவர்கள் சிறையிருப்பைத் திருப்ப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ென்யமீன் தேசத்திலும், எருசலேமின் சுற்றுப்புறங்களிலும், யூதாவின் பட்டணங்களிலும், மலைக்காடான பட்டணங்களிலும், பள்ளத்தாக்கான பட்டணங்களிலும், தென்திசைப்பட்டணங்களிலும், நிலங்கள் விலைக்கிரயமாகக் கொள்ளப்படுகிற பத்திரங்களில் கையெழுத்துப் போடுகிறதும் முத்திரையிடுகிறதும் அதற்குச் சாட்சிவைக்கிறதும் உண்டாயிருக்கும்; அவர்கள் சிறையிருப்பைத் திருப்ப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ென்யமீன் தேசத்திலும், எருசலேமின் சுற்றுப்புறங்களிலும், யூதாவின் பட்டணங்களிலும், மலைக்காடான பட்டணங்களிலும், பள்ளத்தாக்கான பட்டணங்களிலும், தென்திசைப்பட்டணங்களிலும், நிலங்கள் விலைக்கிரயமாகக் கொள்ளப்படுகிற பத்திரங்களில் கையெழுத்துப் போடுகிறதும் முத்திரையிடுகிறதும் அதற்குச் சாட்சிவைக்கிறதும் உண்டாயிருக்கும்; அவர்கள் சிறையிருப்பைத் திருப்ப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சிதேக்கியாவைப் பாபிலோனுக்குக் கொண்டுபோவான்; நான் அவனைச் சந்திக்குமட்டும் அங்கே அவன் இருப்பான்; நீங்கள் கல்தேயரோடே யுத்தம்பண்ணினாலும் உங்களுக்கு வாய்ப்பதில்லை என்று கர்த்தர் சொல்லுகிறாரென்றும், நீ தீர்க்கதரிசனஞ்சொல்லவேண்டியது என்ன என்று சொல்லி, யூதாவின் ராஜாவாகிய சிதேக்கியா அங்கே அவனை அடைத்துவைத்த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சிதேக்கியாவைப் பாபிலோனுக்குக் கொண்டுபோவான்; நான் அவனைச் சந்திக்குமட்டும் அங்கே அவன் இருப்பான்; நீங்கள் கல்தேயரோடே யுத்தம்பண்ணினாலும் உங்களுக்கு வாய்ப்பதில்லை என்று கர்த்தர் சொல்லுகிறாரென்றும், நீ தீர்க்கதரிசனஞ்சொல்லவேண்டியது என்ன என்று சொல்லி, யூதாவின் ராஜாவாகிய சிதேக்கியா அங்கே அவனை அடைத்துவைத்த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சிதேக்கியாவைப் பாபிலோனுக்குக் கொண்டுபோவான்; நான் அவனைச் சந்திக்குமட்டும் அங்கே அவன் இருப்பான்; நீங்கள் கல்தேயரோடே யுத்தம்பண்ணினாலும் உங்களுக்கு வாய்ப்பதில்லை என்று கர்த்தர் சொல்லுகிறாரென்றும், நீ தீர்க்கதரிசனஞ்சொல்லவேண்டியது என்ன என்று சொல்லி, யூதாவின் ராஜாவாகிய சிதேக்கியா அங்கே அவனை அடைத்துவைத்த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எரேமியா சொன்னது: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உன் பெரிய தகப்பனாகிய சல்லூமின் குமாரன் அனாமெயேல் உன்னிடத்தில் வந்து: ஆனதோத்திலிருக்கிற என் நிலத்தை வாங்கிக்கொள்; அதைக் கொள்ளுகிறதற்கு உனக்கே மீட்கும் அதிகாரம் அடுத்ததென்று சொல்லுவான் என்று உரைத்த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உன் பெரிய தகப்பனாகிய சல்லூமின் குமாரன் அனாமெயேல் உன்னிடத்தில் வந்து: ஆனதோத்திலிருக்கிற என் நிலத்தை வாங்கிக்கொள்; அதைக் கொள்ளுகிறதற்கு உனக்கே மீட்கும் அதிகாரம் அடுத்ததென்று சொல்லுவான் என்று உரைத்த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உன் பெரிய தகப்பனாகிய சல்லூமின் குமாரன் அனாமெயேல் உன்னிடத்தில் வந்து: ஆனதோத்திலிருக்கிற என் நிலத்தை வாங்கிக்கொள்; அதைக் கொள்ளுகிறதற்கு உனக்கே மீட்கும் அதிகாரம் அடுத்ததென்று சொல்லுவான் என்று உரைத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அதற்குள் பிரவேசித்து, அதைச் சுதந்தரித்துக்கொண்டார்கள்; ஆனாலும் அவர்கள் உமது சத்தத்துக்குச் செவிகொடாமலும், உமது நியாயப்பிரமாணத்தில் நடவாமலும், செய்யும்படி நீர் அவர்களுக்குக் கற்பித்ததொன்றையும் செய்யாமலும் போனார்கள்; ஆதலால் இந்தத் தீங்கையெல்லாம் அவர்களுக்கு நேரிடப்பண்ணினீ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என் பெரிய தகப்பன் மகனாகிய அனாமெயேல், கர்த்தருடைய வார்த்தையின்படி காவற்சாலையின் முற்றத்தில் என்னிடத்துக்கு வந்து: பென்யமீன் நாட்டு ஆனதோத்தூரிலுள்ள என் நிலத்தை நீர் வாங்கிக்கொள்ளும்; சுதந்தரபாத்தியம் உமக்குண்டு, அதை மீட்கும் அதிகாரம் உமக்கு அடுத்தது; அதை வாங்கிக்கொள்ளும் என்றான்; அப்பொழுது அது கர்த்தருடைய வார்த்தை என்று அறிந்துகொண்டே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என் பெரிய தகப்பன் மகனாகிய அனாமெயேல், கர்த்தருடைய வார்த்தையின்படி காவற்சாலையின் முற்றத்தில் என்னிடத்துக்கு வந்து: பென்யமீன் நாட்டு ஆனதோத்தூரிலுள்ள என் நிலத்தை நீர் வாங்கிக்கொள்ளும்; சுதந்தரபாத்தியம் உமக்குண்டு, அதை மீட்கும் அதிகாரம் உமக்கு அடுத்தது; அதை வாங்கிக்கொள்ளும் என்றான்; அப்பொழுது அது கர்த்தருடைய வார்த்தை என்று அறிந்துகொண்டே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என் பெரிய தகப்பன் மகனாகிய அனாமெயேல், கர்த்தருடைய வார்த்தையின்படி காவற்சாலையின் முற்றத்தில் என்னிடத்துக்கு வந்து: பென்யமீன் நாட்டு ஆனதோத்தூரிலுள்ள என் நிலத்தை நீர் வாங்கிக்கொள்ளும்; சுதந்தரபாத்தியம் உமக்குண்டு, அதை மீட்கும் அதிகாரம் உமக்கு அடுத்தது; அதை வாங்கிக்கொள்ளும் என்றான்; அப்பொழுது அது கர்த்தருடைய வார்த்தை என்று அறிந்துகொண்டே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ே என் பெரிய தகப்பன் மகனாகிய அனாமெயேல், கர்த்தருடைய வார்த்தையின்படி காவற்சாலையின் முற்றத்தில் என்னிடத்துக்கு வந்து: பென்யமீன் நாட்டு ஆனதோத்தூரிலுள்ள என் நிலத்தை நீர் வாங்கிக்கொள்ளும்; சுதந்தரபாத்தியம் உமக்குண்டு, அதை மீட்கும் அதிகாரம் உமக்கு அடுத்தது; அதை வாங்கிக்கொள்ளும் என்றான்; அப்பொழுது அது கர்த்தருடைய வார்த்தை என்று அறிந்துகொண்டே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என் பெரிய தகப்பன் மகனாகிய அனாமெயேலின் கையில், நான் ஆனதோத்திலிருக்கிற அவனுடைய நிலத்தைக்கொண்டு, அதின் விலைக்கிரயமாகிய பதினேழு சேக்கலிடை வெள்ளியை அவனுக்கு நிறுத்துக்கொடுத்தே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என் பெரிய தகப்பன் மகனாகிய அனாமெயேலின் கையில், நான் ஆனதோத்திலிருக்கிற அவனுடைய நிலத்தைக்கொண்டு, அதின் விலைக்கிரயமாகிய பதினேழு சேக்கலிடை வெள்ளியை அவனுக்கு நிறுத்துக்கொடுத்தே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த்திரத்தில் கையெழுத்தையும், முத்திரையையும் போட்டு, சாட்சிகளை வைத்து, வெள்ளியைத் தராசிலே நிறுத்துக்கொடுத்தபின்பு,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த்திரத்தில் கையெழுத்தையும், முத்திரையையும் போட்டு, சாட்சிகளை வைத்து, வெள்ளியைத் தராசிலே நிறுத்துக்கொடுத்தபின்பு,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த்திரத்தில் கையெழுத்தையும், முத்திரையையும் போட்டு, சாட்சிகளை வைத்து, வெள்ளியைத் தராசிலே நிறுத்துக்கொடுத்தபின்பு,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சட்டத்துக்கும் வழக்கத்துக்கும் ஏற்றபடி முத்திரைபோடப்பட்ட கிரயப்பத்திரத்தையும் திறந்திருக்கிற பிரதியையும் எடு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கொத்தளங்கள் போடப்பட்டிருக்கிறது; நகரத்தைப் பிடிக்க வருகிறார்கள்; பட்டயத்தினிமித்தமும், பஞ்சத்தினிமித்தமும், கொள்ளைநோயினிமித்தமும் இந்த நகரம் அதற்கு விரோதமாய் யுத்தம்பண்ணுகிற கல்தேயரின் கையிலே கொடுக்கப்படுகிறது; நீர் சொன்னபடி சம்பவிக்கிறது; இதோ, நீர் அதைப் பார்க்கிறீ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பெரிய தகப்பன் மகனாகிய அனாமெயேலுடைய கண்களுக்கு முன்பாகவும், காவற்சாலையின் முற்றத்தில் உட்கார்ந்திருந்த எல்லா யூதருடைய கண்களுக்கு முன்பாகவும், அதை மாசெயாவின் குமாரனாகிய தேரியாவின் மகனான பாரூக்கினிடத்தில் கொடுத்து,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பெரிய தகப்பன் மகனாகிய அனாமெயேலுடைய கண்களுக்கு முன்பாகவும், காவற்சாலையின் முற்றத்தில் உட்கார்ந்திருந்த எல்லா யூதருடைய கண்களுக்கு முன்பாகவும், அதை மாசெயாவின் குமாரனாகிய தேரியாவின் மகனான பாரூக்கினிடத்தில் கொடுத்து,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பெரிய தகப்பன் மகனாகிய அனாமெயேலுடைய கண்களுக்கு முன்பாகவும், காவற்சாலையின் முற்றத்தில் உட்கார்ந்திருந்த எல்லா யூதருடைய கண்களுக்கு முன்பாகவும், அதை மாசெயாவின் குமாரனாகிய தேரியாவின் மகனான பாரூக்கினிடத்தில் கொடுத்து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பெரிய தகப்பன் மகனாகிய அனாமெயேலுடைய கண்களுக்கு முன்பாகவும், காவற்சாலையின் முற்றத்தில் உட்கார்ந்திருந்த எல்லா யூதருடைய கண்களுக்கு முன்பாகவும், அதை மாசெயாவின் குமாரனாகிய தேரியாவின் மகனான பாரூக்கினிடத்தில் கொடுத்து,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ுடைய கண்களுக்கு முன்பாகப் பாரூக்கை நோக்கி: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ின் தேவனாகிய சேனைகளின் கர்த்தர் சொல்லுகிறது என்னவென்றால், நீ முத்திரைபோடப்பட்ட கிரயப்பத்திரமும், திறந்திருக்கிற பிரதிபத்திரமுமாகிய இந்தச் சாசனங்களை வாங்கி, அவைகள் அநேகநாளிருக்கும்படிக்கு அவைகளை ஒரு மண்பாண்டத்திலே வை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ின் தேவனாகிய சேனைகளின் கர்த்தர் சொல்லுகிறது என்னவென்றால், நீ முத்திரைபோடப்பட்ட கிரயப்பத்திரமும், திறந்திருக்கிற பிரதிபத்திரமுமாகிய இந்தச் சாசனங்களை வாங்கி, அவைகள் அநேகநாளிருக்கும்படிக்கு அவைகளை ஒரு மண்பாண்டத்திலே வை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ின் தேவனாகிய சேனைகளின் கர்த்தர் சொல்லுகிறது என்னவென்றால், நீ முத்திரைபோடப்பட்ட கிரயப்பத்திரமும், திறந்திருக்கிற பிரதிபத்திரமுமாகிய இந்தச் சாசனங்களை வாங்கி, அவைகள் அநேகநாளிருக்கும்படிக்கு அவைகளை ஒரு மண்பாண்டத்திலே வை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னெனில் இனி இந்தத் தேசத்தில் வீடுகளும் நிலங்களும் திராட்சத்தோட்டங்களும் கொள்ளப்படுமென்று, இஸ்ரவேலின் தேவனாகிய சேனைகளின் கர்த்தர் சொல்லுகிறார் என்றேன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னெனில் இனி இந்தத் தேசத்தில் வீடுகளும் நிலங்களும் திராட்சத்தோட்டங்களும் கொள்ளப்படுமென்று, இஸ்ரவேலின் தேவனாகிய சேனைகளின் கர்த்தர் சொல்லுகிறார் என்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চীরগুলোর ওপর চড়তে পারে এবং তাকে অবরোধ করতে পারে| তরবারি, অনাহার এবং ভয়ঙ্কর মহামারী ছড়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বারূকের হাতে ঐ দলিল তুলে দেবার পর প্রভুর কাছে প্রার্থনা করে বলেছিলাম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প্রভু ঈশ্বর আপনি আপনার বিরাট শক্তি দিয়ে সৃষ্টি করেছেন এই আকাশ ও পৃথিবী| আপনার পক্ষে কিছুই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ব একটা শক্ত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্রভু আপনি হাজার হাজার লোকের প্রতি বিশ্বস্ত ও দযালু| কিন্তু আবার আপনিই সেইজন যিনি পি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পসমূহের জন্য তাদের সন্তানদের শাস্তি দিচ্ছেন| হে মহান ও শক্তিশালী ঈশ্বর, আপনার নাম হল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্বশক্তিম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পনি পরিকল্পনা মত মহান কাজ করেছেন| প্রভু, লোকরা যা করে আপনি তা সবই দেখতে পান| সত্‌ মানুষ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রস্কৃত করছেন আবার অসত্‌ মানুষকে তার য়োগ্য শাস্তি দিচ্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প্রভু আপনি মিশরে শক্তিশালী অলৌকিক ঘটনা ঘটিযেছেন| এমনকি আজও আপনি আপনার শক্তির মহিমা প্রকাশ কর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েও ঘটিযেছেন অলৌকিক ঘটনা| যেখানে মানুষ সেখানেই আপনি আপনার অলৌকিক শক্তির প্রকাশ ঘটিয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িলের সৈন্যরা জেরুশালেমকে পরাজিত করবে| বাবিলের সৈন্যরা এখন আক্রমণ করতে এগিয়ে আসছে| প্রভু, 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ি আপনার এই মৌলিক ক্ষমতার জন্যই বিখ্যা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িলেন এই ঘটনা ঘটবে| এখন দেখুন কি কি ঘট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প্রভু আমার চারিদিকে এমন দুরবস্থা কিন্তু আপনি আমাকে বলেছেন, ‘যিরমিয়, সাক্ষীর উপস্থিতিতে রৌপ্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ুদ্রার বিনিময়ে ঐ জমিটা কিনে নাও|’ আপনি আমাকে এ কথা বলছেন যখন বাবিলের সৈন্যদল শহর আক্রমণ করব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্তুত| “তাহলে কেন আমি এই অবস্থায় জমি কিনে অর্থ নষ্ট করব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খন প্রভুর বার্তা এল যিরমিয়র কাছ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“যিরমিয়, আমি প্রভু, আমি প্রতিটি জীবন্ত বস্তুর ঈশ্বর| যিরমিয়, তুমি জান, আমার পক্ষে কোন কিছ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ম্ভব নয়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প্রভু আরো বলেছিলেন, “শীঘ্রই আমি বাবিলের রাজা নবূখদ্রিত্‌সরকে জেরুশালেম দিয়ে দেব| বাবি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পনার ক্ষমতা কল্পনাতীত| আপনি আপনার শক্তিশালী অলৌকিক ক্ষমতা ও বিস্মযকর ভয়ঙ্কর ক্ষমতা প্রযোগ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ৈন্যরা জেরুশালেম শহর অধিগ্রহণ করে ন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বাবিলের সৈন্যরা ইতিমধ্যেই আক্রমণ করেছে| তারা জেরুশালেম শহরে আগুন বালিয়ে ধ্বংস করে দেবে|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ের লোকরা তাদের বাড়িগুলির মাথায় বালের মূর্ত্তিগুলি রেখেছে, তাকে নৈবেদ্য উত্সর্গ করেছে, পূজ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 এবং অন্যান্য দেবতাদের পেয নৈবেদ্য উত্সর্গ করে আমাকে রুদ্ধ করে তুলেছে| বাবিলের সৈন্যরা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মারত্‌গুলিকে পুড়িয়ে ছাই কর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আমি সবকিছু লক্ষ্য রাখছি| দেখছি যিহূদা ও ইস্রায়েলের লোকরা অসংখ্য পাপ কাজ করে যাচ্ছে| য়ৌবন থেক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খারাপ কাজ করে আসছে| তাদের এই কাজই আমাকে রুদ্ধ করে তুলেছে| তারা তাদের নিজেদের হাতে তৈরী মূল্যহী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তাদের পূজো করেছে| সেই কারণে আমি খুব রুদ্ধ হয়েছি|” এই হল প্রভুর 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জেরুশালেম নির্মিত হবার সময় থেকে আজ পর্য়ন্ত সেখানকার লোকরা আমাকে রুদ্ধ করেছে| আমি এতো রুদ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আমি আর জেরুশালেমকে সহ্য করতে পারছি না| অতএব ওটাকে আমার চোখের সামনে থেকে আমায় সরা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 থেকে আপনার লোকদের ইস্রায়েলে নিয়ে এস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আমি জেরুশালেমকে ধ্বংস করব কারণ যিহূদা এবং জেরুশালেমের লোকরা অনেক অসত্‌ কাজ করেছে| যিহূদা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রুশালেমের মানুষ, রাজা, নেতৃবৃন্দ, যাজক এবং ভাব্বাদীরা প্রত্যেকে আমাকে রুদ্ধ করে তুল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“আমার কাছে সাহায্যের জন্য ওই লোকদের আসা উচিত্‌ ছিল| কিন্তু তারা আমার কাছ থেকে মুখ ঘুরি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ছিল| আমি তাদের বার বার শেখাবার চেষ্টা করেছিলাম| কিন্তু তারা আমার কথা শোনে নি| আমি চেষ্টা করে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শুধরে দিতে| কিন্তু তারা আমার কথা শুনতে চায়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ারা তাদের মূর্ত্তিগুলি গড়েছিল য়েটা আমি ঘৃণা করি| তারা তাদের মূর্ত্তিগুলোকে আমার নামাঙ্ক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্দিরে প্রতিষ্ঠা করেছিল| এই ভাবে তারা আমার মন্দির অপবিত্র করে তুলেছিল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“তারা বিন-হিন্নোম উপত্যকায় বাল মূর্ত্তির জন্য উচ্চস্থানসমূহ গড়েছিল| পূজার ঐ সব জায়গাগুল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লকের মূর্ত্তিকে হোমবলি নৈবেদ্য দেবার জন্য তারা তাদের সন্তানদের পোড়াত| আমি তাদের এসব করার নির্দ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ইনি| আমি কখনো ভাবতেও পারি নি য়ে যিহূদার মানুষ এরকম ভয়ঙ্কর কাজ কর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প্রভু আপনি ইস্রায়েলের লোকদের এই দেশ দিয়েছেন| এই সেই দেশ য়েটি বহু বছর আগে আপন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তোমরা বলছো, ‘বাবিলের রাজা জেরুশালেম অধিগ্রহণ করবে| তরবারি, অনাহার ও ভয়ঙ্কর মহামারীর আঘ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রুশালেমের পরাজয় ঘটবে|’ কিন্তু প্রভু, ইস্রায়েলের ঈশ্বর বলেছেন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‘আমি যিহূদা, ইস্রায়েলের লোকদের তাদের দেশ ছেড়ে চলে য়েতে বাধ্য করেছি| তাদের ওপর আমি প্রচণ্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ুদ্ধ ছিলাম| কিন্তু আমিই আবার তাদের এখানে ফিরিয়ে আনব| আমি আবার তাদের সমস্ত দেশগুলি থেকে, যেখান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য়েতে বাধ্য করেছিলাম, সেখান থেকে সংগ্রহ করব এবং তাদের এখানে ফিরিয়ে আনব এবং তাদের শান্তিপূর্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নিরাপদ জীবনযাপন করত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যিহূদা এবং ইস্রায়েলের লোকরা হবে আমার লোক আর আমি হব তাদের ঈশ্ব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আমি ঐ সব লোকেদের মধ্যে এক হবার ইচ্ছা আরোপ করব| তাদের সকলের একটাই লক্ষ্য থাকবে এবং তা হল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রা জীবন উপাসনা করে যাওয়া| আমাকে উপাসনা করার ফলে এবং সম্মান করার ফলে তাদের এবং তাদের সন্তান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ো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ূর্বপুরুষদের দেবেন বলে প্রতিশ্রুতি দিয়েছিলেন| এটি একটি দেশ যেখানে দুধ ও মধু বয়ে য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“‘যিহূদা ও ইস্রায়েলের মানুষদের সঙ্গে আমি একটি চুক্তি করব| এই চুক্তি চির কালের জন্য বহাল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চুক্তিতে আমি ওদের কাছ থেকে নিজেকে কখনো সরিয়ে নেব না| আমি তাদের প্রতি সর্বদা মঙ্গলকর থাকব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তে আমাকে সম্মান করতে চায় আমি তাদের তাই করব| ওরাও কখনও আমার কাছ থেকে দূরে সরে য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িহূদার রাজা সিদিকিযের রাজত্ব কালে প্রভুর বার্তা এল যিরমিয়র কাছে| নবূখদ্রিত্‌সর যখন রাজা হিসে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 বছর পূর্ণ করেছেন তখন সিদিকিয় রাজা হিসেবে 10 বছরে পা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তারা আমাকে খুশী করবে| আমিও আনন্দের সঙ্গে ওদের জন্য ভালো কাজ করব| আমি নিশ্চিত ভাবে ওদের এ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এসে বড় করে তুলবো| আমি এগুলো করব আমার হৃদয় ও আত্মা দিয়ে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ই সময় বাবিলের সৈন্যরা জেরুশালেম শহরের চারদিকে ঘিরে ধরেছিল এবং যিরমিয় কয়েদ হিসেবে রক্ষ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ঠোনে ছিল| এই উঠোনটি যিহূদার রাজার প্রাসাদে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প্রভু যা বলেন তা হল এই: “ঠিক য়েমন আমি ইস্রায়েল ও যিহূদার লোকদের জীবনে বিপর্য়য এনেছিলাম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ইস্রায়েলের লোকরা এই দেশে এসে দেশটিকে নিজেদের করে নিয়েছিল কিন্তু আপনাকে তারা মান্য করেনি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বেই আমি তাদের ভালোও করব| আমি তাদের জন্য ভাল কাজ করার প্রতিশ্রুতি দ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(যিহূদার রাজা যিরমিয়কে সেখানে কারাবন্দী করে রেখেছিল কারণ সে তার পূর্ব থেকে করা ভাব্বাণী পছন্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 না| যিরমিয় বলেছিল, “প্রভু বলেছেন: ‘আমি শীঘ্রই বাবিলের রাজাকে জেরুশালেম দিয়ে দেব| নবূখদ্রিত্‌স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শহরকে অধিগ্রহণ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তোমরা বলছো: ‘বাবিলের সৈন্য এদেশকে একটি শূন্য মরুভূমিতে পরিণত করেছে| এখানে কোন প্রাণের স্পন্দ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ই|’ কিন্তু ভবিষ্যতে মানুষ এখানেই বাস করার জন্য জমি কিন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িহূদার রাজা সিদিকিয়, বাবিলের সৈন্যদের হাত থেকে পালাতে সক্ষম হবে না| সৈন্যরা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বূখদ্রিত্‌সরের হাতে তুলে দেবে| এবং দুই রাজা মুখোমুখি কথা বলবে| সিদিকিয় স্বচক্ষে নবূখদ্রিত্‌স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মানুষ অর্থ ব্যয করে জমি কিনবে| তারা তাদের চুক্তিগুলিতে সই করবে ও সীলমোহর লাগাবে| জমি কেন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 পাঠ ও শিক্ষাকে অনুসরণ করেনি| তারা আপনার নির্দেশ মেনে চলেনি| তাই ইস্রায়েলের লোকদের ওপর আপনি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লিলে সই করবার সময় সাক্ষীসমূহ উপস্থিত থাকবে| বিন্যামীন পরিবারগোষ্ঠী যেখানে থাকতো সেখানকার জমি মানু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বার কিনবে| তারা জেরুশালেমের চারপাশের জমি এবং যিহূদার শহরগুলির, পার্বত্য দেশের, পশ্চিম পাদদেশের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ক্ষিণের মরুভূমি এলাকার জমি কিনবে| এরকমই ঘটবে কারণ আমি সবাইকে ঘরে ফিরিয়ে আনব|” এই হল প্রভুর 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বাবিলের রাজা সিদিকিয়কে বাবিলে নিয়ে যাবে| আমি তাকে শাস্তি না দেওয়া পর্য়ন্ত সিদিকিয় বাবিল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|’ এই হল প্রভুর বার্তা| ‘তোমরা যদি বাবিলের সৈন্যদের বিরুদ্ধে যুদ্ধ কর, তোমরা তাদের ওপর জিত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্ষম হবে না|”‘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িরমিয় যখন বন্দী ছিল তখন সে বলেছিল, “প্রভুর বার্তা আমার কাছে এসেছিল| এই হল সেই বার্ত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িরমিয়, তোমার খুড়তুতো ভাই, হনমেল শীঘ্রই তোমার কাছে আসবে| হনমেল হল তোমার কাকা শল্লুমের পু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নমেল এসে বলবে, ‘যিরমিয়, অনাথোত শহরের কাছে আমার জমিটা তুমি কিনে নাও| তুমি আমার নিকট আত্মীয বল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কে এই প্রস্তাব দিচ্ছি| জমিটা কেনার অধিকার এবং দায়িত্ব তোমার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 সাংঘাতিক ব্যাপারগুলি সংঘটিত করিয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প্রভু যা বলেছিলেন তাই ঘটল| আমার খুড়তুতো ভাই হনমেল রক্ষীদের উঠোনে আমার কাছে এলো এবং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যিরমিয় তুমি আমার অনাথোত শহরের কাছে বিন্যামীন পরিবারগোষ্ঠীর সীমানার অন্তর্ভুক্ত জমিটা কিনে নাও| এ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অধিকার ও দায়িত্ব| তাই তুমি তোমার জন্য জমিটা কিনে নাও|’“সুতরাং আমি জানতাম য়ে প্রভুর বার্তা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ি হনমেলের কাছ সুক অনাথোত শহরের জমিটা কিনলাম| জমির দাম হিসেবে আমি হনমেলকে 17 শ্কেল রৌপ্য়মুদ্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সেই জমি বিক্রিীর চুক্তিপত্রে সই করে তা যত্ন করে তুলে রেখে দিলাম| জমি বিক্রিীর সময়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য়েকজনকে সাক্ষী হিসাবেও উপস্থিত রেখেছিলাম| দাম মেটানোর সময়, যখন আমি রূপাটি ওজন করছিলাম তার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স্থিত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রপর আমি সীলমোহর করা একটি প্রত্যযিত নকল প্রমাণপত্র নিলাম আর একটি সীলমোহর বিহীন প্রতিলিপি ন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এবং তখন এই শহর শএু পরিবেষ্টিত| সৈন্যরা জাঙ্গাল নির্মাণ করছে যাতে তারা জেরুশালেম শহ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বং সেগুলি আমি বারূকের হাতে তুলে দিলাম| বারূক হল নেরিযের পুত্র| নেরিযে ছিল মহসেযের পু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ীলমোহর করা প্রতিলিপিতে আমার জমি কেনার সমস্ত চুক্তি ও শর্ত লেখা ছিল| আমি যখন বারূককে সেই সীলমোহর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লিলের প্রতিলিপি দিচ্ছিলাম তখন সেখানে হনমেল সহ অন্যান্য সাক্ষীরাও উপস্থিত ছিল| সাক্ষীরাও জমি কেন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ুক্তি পত্রে সই করেছিল| যিহূদার আরও অনেক লোক সেখানে উপস্থিত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তাদের প্রত্যেকের উপস্থিতিতে আমি বারূককে বললাম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‘ইস্রায়েলের ঈশ্বর, প্রভু সর্বশক্তিমান বলেছেন: ‘সীলমোহর করা ও সীলমোহর বিহীন দুটি প্রতিলিপিই ন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দুটোকেই একটি মাটির পাত্রে রাখো| এভাবে রাখলে জমি বিক্রিরি দলিলের প্রতিলিপিগুলি দীর্ঘদিন ঠ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, নষ্ট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র্বশক্তিমান প্রভু, ইস্রায়েলের ঈশ্বর বলেন, “ভবিষ্যতে আমার লোকরা আবার ইস্রায়েলে বাড়ি, জমি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কুঞ্জ কিনবে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2026-07-31T14:44:22Z</dcterms:created>
  <dcterms:modified xsi:type="dcterms:W3CDTF">2026-07-31T14:44:22Z</dcterms:modified>
  <dc:title>எரேமியா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