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்விடத்து மனிதரை நோக்கி: வழியண்டை நீரூற்றுகள் அருகே இருந்த தாசி எங்கே என்று கேட்டான்; அதற்கு அவர்கள்: இங்கே தாசி இல்லை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யூதாவினிடத்தில் திரும்பி வந்து: அவளைக் காணோம், அங்கே தாசி இல்லையென்று அவ்விடத்து மனிதரும் சொல்லுகிறார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யூதாவினிடத்தில் திரும்பி வந்து: அவளைக் காணோம், அங்கே தாசி இல்லையென்று அவ்விடத்து மனிதரும் சொல்லுகிறார்கள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யூதா: இதோ, இந்த ஆட்டுக்குட்டியை அனுப்பினேன், நீ அவளைக் காணவில்லை; நமக்கு அவகீர்த்தி வராதபடிக்கு, அவள் அதைக் கொண்டுபோனால் போகட்டும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யூதா: இதோ, இந்த ஆட்டுக்குட்டியை அனுப்பினேன், நீ அவளைக் காணவில்லை; நமக்கு அவகீர்த்தி வராதபடிக்கு, அவள் அதைக் கொண்டுபோனால் போகட்டும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றக்குறைய மூன்றுமாதம் சென்றபின்பு உன் மருமகளாகிய தாமார் வேசித்தனம்பண்ணினாள், அந்த வேசித்தனத்தினால் கர்ப்பவதியுமானாள் என்று யூதாவுக்கு அறிவிக்கப்பட்டது. அப்பொழுது யூதா: அவளை வெளியே கொண்டுவாருங்கள், அவள் சுட்டெரிக்கப்படவேண்டு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றக்குறைய மூன்றுமாதம் சென்றபின்பு உன் மருமகளாகிய தாமார் வேசித்தனம்பண்ணினாள், அந்த வேசித்தனத்தினால் கர்ப்பவதியுமானாள் என்று யூதாவுக்கு அறிவிக்கப்பட்டது. அப்பொழுது யூதா: அவளை வெளியே கொண்டுவாருங்கள், அவள் சுட்டெரிக்கப்படவேண்டும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ள் வெளியே கொண்டுவரப்பட்டபோது, அவள் தன் மாமனிடத்துக்கு அந்த அடைமானத்தை அனுப்பி: இந்தப் பொருட்களை உடையவன் எவனோ அவனாலே நான் கர்ப்பவதியானேன்; இந்த முத்திரை மோதிரமும் இந்த ஆரமும் இந்தக் கோலும் யாருடையவைகள் பாரும் என்று சொல்லி அனுப்பின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ள் வெளியே கொண்டுவரப்பட்டபோது, அவள் தன் மாமனிடத்துக்கு அந்த அடைமானத்தை அனுப்பி: இந்தப் பொருட்களை உடையவன் எவனோ அவனாலே நான் கர்ப்பவதியானேன்; இந்த முத்திரை மோதிரமும் இந்த ஆரமும் இந்தக் கோலும் யாருடையவைகள் பாரும் என்று சொல்லி அனுப்பின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ூதா அவைகளைப் பார்த்தறிந்து என்னிலும் அவள் நீதியுள்ளவள்; அவளை என் குமாரனாகிய சேலாவுக்குக் கொடாமற்போனேனே என்றான். அப்புறம் அவன் அவளைச் சேர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ான் மந்தையிலிருந்து ஒரு வெள்ளாட்டுக் குட்டியை அனுப்புகிறேன் என்றான். அதற்கு அவள்: நீர் அதை அனுப்புமளவும் ஒரு அடைமானம் கொடுப்பீரா என்ற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ூதா அவைகளைப் பார்த்தறிந்து என்னிலும் அவள் நீதியுள்ளவள்; அவளை என் குமாரனாகிய சேலாவுக்குக் கொடாமற்போனேனே என்றான். அப்புறம் அவன் அவளைச் சேர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ுக்குப் பிரசவகாலம் வந்தபோது, அவள் கர்ப்பத்தில் இரட்டைப் பிள்ளைகள் இருந்தன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ளுக்குப் பிரசவகாலம் வந்தபோது, அவள் கர்ப்பத்தில் இரட்டைப் பிள்ளைகள் இருந்தன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பெறுகிறபோது, ஒரு பிள்ளை கையை நீட்டினது; அப்பொழுது மருத்துவச்சி அதின் கையைப் பிடித்து, அதில் சிவப்பு நூலைக் கட்டி, இது முதலாவது வெளிப்பட்டது என்ற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ு தன் கையைத் திரும்ப உள்ளே வாங்கிக்கொண்டபோது, அதின் சகோதரன் வெளிப்பட்டான். அப்பொழுது அவள்: நீ மீறிவந்ததென்ன, இந்த மீறுதல் உன்மேல் நிற்கும் என்றாள்; அதினாலே அவனுக்குப் பாரேஸ் என்று பேரிடப்பட்ட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ு தன் கையைத் திரும்ப உள்ளே வாங்கிக்கொண்டபோது, அதின் சகோதரன் வெளிப்பட்டான். அப்பொழுது அவள்: நீ மீறிவந்ததென்ன, இந்த மீறுதல் உன்மேல் நிற்கும் என்றாள்; அதினாலே அவனுக்குப் பாரேஸ் என்று பேரிடப்பட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ற்பாடு கையில் சிவப்புநூல் கட்டியிருந்த அவனுடைய தம்பி வெளிப்பட்டான்; அவனுக்கு சேரா என்று பேரிடப்பட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ற்பாடு கையில் சிவப்புநூல் கட்டியிருந்த அவனுடைய தம்பி வெளிப்பட்டான்; அவனுக்கு சேரா என்று பேரிடப்ப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யூதா தன் சகோதரரை விட்டு, அதுல்லாம் ஊரானாகிய ஈரா என்னும் ஒரு மனிதனிடத்தில் போய்ச்சேர்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யூதா, சூவா என்னும் பேருள்ள ஒரு கானானியனுடைய குமாரத்தியைக் கண்டு, அவளை விவாகம்பண்ணி, அவளோடே சேர்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ான் மந்தையிலிருந்து ஒரு வெள்ளாட்டுக் குட்டியை அனுப்புகிறேன் என்றான். அதற்கு அவள்: நீர் அதை அனுப்புமளவும் ஒரு அடைமானம் கொடுப்பீரா என்ற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கர்ப்பவதியாகி ஒரு குமாரனைப் பெற்றாள்; அவனுக்கு ஏர் என்று பேரி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மறுபடியும் கர்ப்பவதியாகி ஒரு குமாரனைப் பெற்று, அவனுக்கு ஓனான் என்று பேரிட்ட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மறுபடியும் கர்ப்பவதியாகி ஒரு குமாரனைப் பெற்று, அவனுக்குச் சேலா என்று பேரிட்டாள்; அவள் இவனைப் பெறுகிறபோது, அவன் கெசீபிலே இ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மறுபடியும் கர்ப்பவதியாகி ஒரு குமாரனைப் பெற்று, அவனுக்குச் சேலா என்று பேரிட்டாள்; அவள் இவனைப் பெறுகிறபோது, அவன் கெசீபிலே இ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ா தன் மூத்தமகனாகிய ஏர் என்பவனுக்குத் தாமார் என்னும் பேருள்ள ஒரு பெண்ணைக் கொண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ூதாவின் மூத்தமகனாகிய ஏர் என்பவன் கர்த்தரின் பார்வைக்குப் பொல்லாதவனாயிருந்ததினால், கர்த்தர் அவனை அழித்துப் போட்ட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யூதா ஓனானை நோக்கி: நீ உன் தமையன் மனைவியைச் சேர்ந்து, அவனை மைத்துனச் சுதந்தரமாய்ப் படைத்து, உன் தமையனுக்குச் சந்ததியை உண்டாக்கு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யூதா ஓனானை நோக்கி: நீ உன் தமையன் மனைவியைச் சேர்ந்து, அவனை மைத்துனச் சுதந்தரமாய்ப் படைத்து, உன் தமையனுக்குச் சந்ததியை உண்டாக்கு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ச் சந்ததி தன் சந்ததியாயிராதென்று ஓனான் அறிந்தபடியினாலே, அவன் தன் தமையனுடைய மனைவியைச் சேரும்போது, தன் தமையனுக்குச் சந்ததியுண்டாகாதபடிக்குத் தன் வித்தைத் தரையிலே விழவிட்டுக் கெடு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ச் சந்ததி தன் சந்ததியாயிராதென்று ஓனான் அறிந்தபடியினாலே, அவன் தன் தமையனுடைய மனைவியைச் சேரும்போது, தன் தமையனுக்குச் சந்ததியுண்டாகாதபடிக்குத் தன் வித்தைத் தரையிலே விழவிட்டுக் கெடு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ன்: நான் உனக்கு அடைமானமாக என்ன கொடுக்கவேண்டும் என்று கேட்டான். அதற்கு அவள்: உம்முடைய முத்திரை மோதிரமும் உம்முடைய ஆரமும் உம்முடைய கைக்கோலும் கொடுக்கவேண்டும் என்றாள். அவன் அவைகளை அவளுக்குக் கொடுத்து, அவளிடத்தில் சேர்ந்தான்; அவள் அவனாலே கர்ப்பவதியாக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செய்தது கர்த்தரின் பார்வைக்குப் பொல்லாததாயிருந்ததினால், அவனையும் அவர் அழித்துப்போட்ட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, தன் குமாரனாகிய சேலாவும் அவன் சகோதரர் செத்ததுபோலச் சாவான் என்று அஞ்சி, தன் மருமகளான தாமாரை நோக்கி: என் குமாரனாகிய சேலா பெரியவனாகுமட்டும், நீ உன் தகப்பன் வீட்டிலே கைம்பெண்ணாய்த் தங்கியிரு என்று சொன்னான்; அந்தப்படியே தாமார் போய்த் தன் தகப்பன் வீட்டிலே தங்கியிருந்த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, தன் குமாரனாகிய சேலாவும் அவன் சகோதரர் செத்ததுபோலச் சாவான் என்று அஞ்சி, தன் மருமகளான தாமாரை நோக்கி: என் குமாரனாகிய சேலா பெரியவனாகுமட்டும், நீ உன் தகப்பன் வீட்டிலே கைம்பெண்ணாய்த் தங்கியிரு என்று சொன்னான்; அந்தப்படியே தாமார் போய்த் தன் தகப்பன் வீட்டிலே தங்கியிருந்த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ூதா, தன் குமாரனாகிய சேலாவும் அவன் சகோதரர் செத்ததுபோலச் சாவான் என்று அஞ்சி, தன் மருமகளான தாமாரை நோக்கி: என் குமாரனாகிய சேலா பெரியவனாகுமட்டும், நீ உன் தகப்பன் வீட்டிலே கைம்பெண்ணாய்த் தங்கியிரு என்று சொன்னான்; அந்தப்படியே தாமார் போய்த் தன் தகப்பன் வீட்டிலே தங்கியிருந்த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ேகநாள் சென்றபின், சூவாவின் குமாரத்தியாகிய யூதாவின் மனைவி மரித்தாள். யூதாவினுடைய துக்கம் ஆறினபின், அவன் அதுல்லாம் ஊரானாகிய தன் சிநேகிதன் ஈராவுடனே திம்னாவிலே தன் ஆடுகளை மயிர்க்கத்தரிக்கிறவர்களிடத்திற்குப் போ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ேகநாள் சென்றபின், சூவாவின் குமாரத்தியாகிய யூதாவின் மனைவி மரித்தாள். யூதாவினுடைய துக்கம் ஆறினபின், அவன் அதுல்லாம் ஊரானாகிய தன் சிநேகிதன் ஈராவுடனே திம்னாவிலே தன் ஆடுகளை மயிர்க்கத்தரிக்கிறவர்களிடத்திற்குப் போ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: உன் மாமனார் தம்முடைய ஆடுகளை மயிர்க்கத்தரிக்கத் திம்னாவுக்குப் போகிறார் என்று தாமாருக்கு அறிவிக்கப்பட்ட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: உன் மாமனார் தம்முடைய ஆடுகளை மயிர்க்கத்தரிக்கத் திம்னாவுக்குப் போகிறார் என்று தாமாருக்கு அறிவிக்கப்பட்ட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லா பெரியவனாகியும் தான் அவனுக்கு மனைவியாகக் கொடுக்கப்படவில்லை என்று அவள் கண்டபடியால், தன் கைம்பெண்மைக்குரிய வஸ்திரங்களைக் களைந்துபோட்டு, முக்காடிட்டுத் தன்னை மூடிக்கொண்டு, திம்னாவுக்குப் போகிற வழியிலிருக்கிற நீரூற்றுகளுக்கு முன்பாக உட்கார்ந்த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லா பெரியவனாகியும் தான் அவனுக்கு மனைவியாகக் கொடுக்கப்படவில்லை என்று அவள் கண்டபடியால், தன் கைம்பெண்மைக்குரிய வஸ்திரங்களைக் களைந்துபோட்டு, முக்காடிட்டுத் தன்னை மூடிக்கொண்டு, திம்னாவுக்குப் போகிற வழியிலிருக்கிற நீரூற்றுகளுக்கு முன்பாக உட்கார்ந்த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ன்: நான் உனக்கு அடைமானமாக என்ன கொடுக்கவேண்டும் என்று கேட்டான். அதற்கு அவள்: உம்முடைய முத்திரை மோதிரமும் உம்முடைய ஆரமும் உம்முடைய கைக்கோலும் கொடுக்கவேண்டும் என்றாள். அவன் அவைகளை அவளுக்குக் கொடுத்து, அவளிடத்தில் சேர்ந்தான்; அவள் அவனாலே கர்ப்பவதியாக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லா பெரியவனாகியும் தான் அவனுக்கு மனைவியாகக் கொடுக்கப்படவில்லை என்று அவள் கண்டபடியால், தன் கைம்பெண்மைக்குரிய வஸ்திரங்களைக் களைந்துபோட்டு, முக்காடிட்டுத் தன்னை மூடிக்கொண்டு, திம்னாவுக்குப் போகிற வழியிலிருக்கிற நீரூற்றுகளுக்கு முன்பாக உட்கார்ந்தா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ூதா அவளைக் கண்டு, அவள் தன் முகத்தை மூடியிருந்தபடியால், அவள் ஒரு வேசி என்று நினைத்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ழியாய் அவளிடத்தில் போய், அவள் தன் மருமகள் என்று அறியாமல்: நான் உன்னிடத்தில் சேரும்படி வருவாயா என்றான்; அதற்கு அவள்: நீர் என்னிடத்தில் சேரும்படி, எனக்கு என்ன தருவீர் என்ற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வழியாய் அவளிடத்தில் போய், அவள் தன் மருமகள் என்று அறியாமல்: நான் உன்னிடத்தில் சேரும்படி வருவாயா என்றான்; அதற்கு அவள்: நீர் என்னிடத்தில் சேரும்படி, எனக்கு என்ன தருவீர்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ழுந்துபோய், தன் முக்காட்டைக் களைந்து, தன் கைம்பெண்மைக்குரிய வஸ்திரங்களை உடுத்திக்கொண்ட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ூதா அந்த ஸ்திரீயினிடத்தில் இருந்த அடைமானத்தை வாங்கிக்கொண்டு வரும்படி அதுல்லாம் ஊரானாகிய தன் சிநேகிதன் கையிலே ஒரு வெள்ளாட்டுக்குட்டியைக் கொடுத்தனுப்பினான்; அவன் அவளைக் காணாம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ூதா அந்த ஸ்திரீயினிடத்தில் இருந்த அடைமானத்தை வாங்கிக்கொண்டு வரும்படி அதுல்லாம் ஊரானாகிய தன் சிநேகிதன் கையிலே ஒரு வெள்ளாட்டுக்குட்டியைக் கொடுத்தனுப்பினான்; அவன் அவளைக் காணாம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்விடத்து மனிதரை நோக்கி: வழியண்டை நீரூற்றுகள் அருகே இருந்த தாசி எங்கே என்று கேட்டான்; அதற்கு அவர்கள்: இங்கே தாசி இல்லை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ಳದಲ್ಲಿ ಯಾವ ಸೂಳೆಯೂ ಇರಲಿಲ್ಲ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ಅವನು ಯೆಹೂದನ ಬಳಿಗೆ ತಿರಿಗಿ ಬಂದು--ಆಕೆಯು ನನಗೆ ಸಿಕ್ಕಲಿಲ್ಲ, ಇದಲ್ಲದೆ ಆ ಸ್ಥಳದ ಮನುಷ್ಯರು--ಈ ಸ್ಥಳ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ೂಳೆಯು ಇರಲಿಲ್ಲ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ಯೆಹೂದನು--ನಾವು ನಾಚಿಕೆಗೆ ಒಳಗಾಗದ ಹಾಗೆ ಅವಳು ಅದನ್ನು ತಕ್ಕೊಂಡು ಹೋಗಲಿ; ಇಗೋ, ಈ ಮೇಕೆಯ ಮರಿಯನ್ನು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 ದೆನು, ಆದರೆ ಆಕೆಯು ನಿನಗೆ ಸಿಕ್ಕಲ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ಹೆಚ್ಚುಕಡಿಮೆ ಮೂರು ತಿಂಗಳಾದ ಮೇಲೆ ಯೆಹೂದನಿಗೆ--ನಿನ್ನ ಸೊಸೆಯಾದ ತಾಮಾರಳು ಜಾರತ್ವ ಮಾಡಿದ್ದಾಳೆ; ಜಾರತ್ವ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ರ್ಭಿಣಿಯಾಗಿ ದ್ದಾಳೆ ಎಂದು ತಿಳಿಸಿದರು. ಆಗ ಯೆಹೂದನು--ಅವಳನ್ನು ಹೊರಗೆ ತನ್ನಿರಿ, ಅವಳು ಸುಡಲ್ಪಡ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ಕೆಯನ್ನು ಹೊರಗೆ ತಂದಾಗ ಆಕೆಯು ತನ್ನ ಮಾವನಿಗೆ--ಇವು ಯಾವ ಮನುಷ್ಯನವೋ ಆ ಮನುಷ್ಯನಿಂದಲೇ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ರ್ಭಿಣಿಯಾಗಿದ್ದೇನೆ. ಆದದರಿಂದ ಈ ಮುದ್ರೆಯೂ ಕಡಗಗಳೂ ಕೋಲೂ ಯಾರವೆಂದು ತಿಳಿದುಕೋ ಎಂದು ಕೇಳಿಕೊಂಡ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ಗ ಯೆಹೂದನು ಅವುಗಳನ್ನು ಗುರುತಿಸಿ--ಆಕೆಯು ನನಗಿಂತ ನೀತಿವಂತಳು, ಯಾಕಂದರೆ ನಾನು ನನ್ನ ಮಗನಾದ ಶೇಲಹನಿಗೆ ಅವ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ನು--ಮಂದೆಯಿಂದ ನಿನಗೆ ಮೇಕೆಯ ಮರಿಯನ್ನು ಕಳುಹಿ ಸುತ್ತೇನೆ ಅಂದನು. ಅವಳು--ನೀನು ಅದನ್ನು ಕಳುಹಿಸುವ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ಡಲಿಲ್ಲ ಅಂದನು. ಅವನು ಮತ್ತೆ ಆಕೆಯನ್ನು ಅರಿಯ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ಳು ಹೆರುವ ಸಮಯದಲ್ಲಿ ಇಗೋ, ಅವಳಿ ಮಕ್ಕಳು ಆಕೆಯ ಗರ್ಭದಲ್ಲಿದ್ದರು. ಆಕೆಯು ಹೆರುವಾಗ ಒಂದು (ಮಗುವು)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ಚಾಚ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ಸೂಲ ಗಿತ್ತಿಯು ಆ ಕೈಗೆ ಕೆಂಪು ನೂಲನ್ನು ಕಟ್ಟಿ--ಇವನು ಮೊದಲು ಹೊರಗೆ ಬಂದನ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 ಮಗುವು ತನ್ನ ಕೈಯನ್ನು ಹಿಂದಕ್ಕೆ ಎಳೆದಾಗ ಇಗೋ, ಅವನ ಸಹೋದರನು ಹೊರಗೆ ಬಂದನು. ಆಗ ಅವಳು--ನೀನು ಛೇದಿಸಿದ್ದೇನು?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ೋಷವು ನಿನ್ನ ಮೇಲೆ ಇರಲಿ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ಹೀಗೆ ಅವನಿಗೆ ಪೆರೆಚ್‌ ಎಂದು ಹೆಸರಾಯಿತು. ತರುವಾಯ ತನ್ನ ಕೈಯಲ್ಲಿ ಕೆಂಪು ನೂಲು ಇದ್ದ ಅವನ ಸಹೋದರನು ಹೊರಗ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 ಜೆರಹ ಎಂದು ಹೆಸರ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 ಕಾಲದಲ್ಲಿ ಆದದ್ದೇನಂದರೆ, ಯೆಹೂದನು ತನ್ನ ಸಹೋದರರ ಬಳಿ ಯಿಂದ ಇಳಿದುಹೋಗಿ ಅದುಲ್ಲಾಮ್ಯನವನಾದ ಹೀರನ ಬಳಿಗ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ಲ್ಲಿ ಯೆಹೂದನು ಕಾನಾನ್ಯನಾದ ಶೂಗನ ಮಗಳನ್ನು ನೋಡಿ ಅವಳನ್ನು ತಕ್ಕೊಂಡು ಅವಳನ್ನು ಕೂ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ಈಡುಕೊಡುವಿಯೋ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ವಳು ಗರ್ಭಿಣಿ ಯಾಗಿ ಮಗನನ್ನು ಹೆತ್ತಳು. ಯೆಹೂದನು ಅವನಿಗೆ ಏರ ಎಂದು ಹೆಸರ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ಕೆಯು ತಿರಿಗಿ ಗರ್ಭಿಣಿ ಯಾಗಿ ಮಗನನ್ನು ಹೆತ್ತು ಅವನಿಗೆ ಓನಾನ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ಕೆಯು ಮತ್ತೊಂದು ಸಾರಿ ಮಗನನ್ನು ಹೆತ್ತು ಅವನಿಗೆ ಶೇಲಹ ಎಂದು ಹೆಸರಿಟ್ಟಳು. ಆಕೆಯು ಅವನನ್ನು ಹೆತ್ತಾಗ ಯೆಹೂದ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ಜೀಬೂರಿನ ಲ್ಲ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ಾದ ಮೇಲೆ ಯೆಹೂದನು ತನ್ನ ಚೊಚ್ಚಲ ಮಗನಾದ ಏರನಿಗೆ ಹೆಂಡತಿಯನ್ನು ತಕ್ಕೊಂಡನು. ಆಕೆಯ ಹೆಸರು ತಾಮಾರ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ರೆ ಯೆಹೂದನ ಚೊಚ್ಚಲ ಮಗನಾದ ಏರನು ಕರ್ತನ ದೃಷ್ಟಿಯಲ್ಲಿ ದುಷ್ಟನಾಗಿದ್ದದರಿಂದ ಕರ್ತನು ಅವನನ್ನು ಸಾಯ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ಯೆಹೂದನು ಓನಾನನಿಗೆ--ನಿನ್ನ ಸಹೋದರನ ಹೆಂಡತಿಯ ಬಳಿಗೆ ಹೋಗಿ ಅವಳನ್ನು ಮದುವೆಯಾಗಿ ನಿನ್ನ ಅಣ್ಣನಿಗೆ ಸಂತತಿ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ಂಟು ಮಾ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ರೆ ಓನಾನನು ಆ ಸಂತತಿಯು ತನ್ನದಾಗತಕ್ಕದ್ದಲ್ಲವೆಂದು ತಿಳಿದುಕೊಂಡು ತನ್ನ ಅಣ್ಣನ ಹೆಂಡತಿಯ ಬಳಿಗೆ ಹೋದಾಗ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ಣ್ಣನಿಗೆ ಸಂತತಿಯನ್ನು ಉಂಟುಮಾಡದ ಹಾಗೆ ತನ್ನ ವೀರ್ಯ ವನ್ನು ಭೂಮಿಯ ಮೇಲೆ ಚೆಲ್ಲ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ದಕ್ಕೆ ಅವನು--ನಿನಗೆ ಕೊಡತಕ್ಕ ಈಡು ಏನು ಅಂದಾಗ ಅವಳು--ನಿನ್ನ ಮುದ್ರೆಯೂ ನಿನ್ನ ಕಡಗ ಗಳೂ ನಿನ್ನ ಕೈಯಲ್ಲ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ನು ಮಾಡಿದ್ದು ಕರ್ತನ ದೃಷ್ಟಿಯಲ್ಲಿ ಮೆಚ್ಚಿಕೆಯಾಗಿರಲಿ ಲ್ಲವಾದದ್ದರಿಂದ ಆತನು ಇವನನ್ನೂ ಸಾಯ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ಯೆಹೂದನು ತನ್ನ ಸೊಸೆಯಾದ ತಾಮಾರ ಳಿಗೆ--ನನ್ನ ಮಗನಾದ ಶೇಲಹನು ದೊಡ್ಡವನಾಗುವ ವರೆಗೆ ವಿಧವೆಯಾಗಿದ್ದು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ಯ ಮನೆಯಲ್ಲಿ ಇರು ಅಂದನು. ಯಾಕಂದರೆ ಇವನು ಸಹ ತನ್ನ ಸಹೋದರರ ಹಾಗೆ ಸತ್ತಾನೆಂದು ಅಂದುಕೊಂಡನು. ತಾಮಾರಳು ಹೋಗಿ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ಯ ಮನೆಯಲ್ಲಿ ವಾಸಮಾಡ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ಬಹಳ ದಿನಗಳಾದ ಮೇಲೆ ಯೆಹೂದನ ಹೆಂಡತಿಯಾಗಿದ್ದ ಶೂಗನ ಮಗಳು ಸತ್ತಳು. ಯೆಹೂ ದನು ಆದರಣೆ ಹೊಂದಿದ ಮೇಲೆ ತಾನೂ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ನೇಹಿತನಾಗಿರುವ ಅದುಲ್ಲಾಮ್ಯನಾದ ಹೀರನೂ ತನ್ನ ಕುರಿಗಳ ಉಣ್ಣೆಯನ್ನು ಕತ್ತರಿಸುವವರ ಬಳಿಗೆ ತಿಮ್ನಾತಿಗ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ತಾಮಾರಳಿಗೆ--ಇಗೋ, ನಿನ್ನ ಮಾವನು ತನ್ನ ಕುರಿಗಳ ಉಣ್ಣೆಯನ್ನು ಕತ್ತರಿಸುವದಕ್ಕೆ ತಿಮ್ನಾತಿಗೆ ಹೋಗುತ್ತಿದ್ದಾ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ತಿಳಿಸಿ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ಕೆಯು ವಿಧವೆಯ ವಸ್ತ್ರಗಳನ್ನು ತೆಗೆದಿಟ್ಟು ಮುಸುಕು ಹಾಕಿ ಮುಚ್ಚಿಕೊಂಡು ತಿಮ್ನಾತಿನ ಮಾರ್ಗದಲ್ಲಿರುವ ಬಹಿರಂ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ಳದಲ್ಲಿ ಕೂತು ಕೊಂಡಳು; ಯಾಕಂದರೆ ಶೇಲಹನು ದೊಡ್ಡವನಾ ಗಿದ್ದರೂ ತನ್ನನ್ನು ಅವನಿಗೆ ಹೆಂಡತಿಯಾಗಿ ಕೊಡಲಿಲ್ಲ ವ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ೋಲು ಅಂದಳು. ಆಗ ಅವನು ಅವುಗಳನ್ನು ಆಕೆಗೆ ಕೊಟ್ಟು ಆಕೆಯ ಬಳಿಗೆ ಹೋದನು. ಹೀಗೆ ಅವಳು ಅವನಿಂದ ಗರ್ಭಿಣಿಯಾ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ಯೆಹೂದನು ಅವಳನ್ನು ನೋಡಿದಾಗ ಅವಳು ಮುಖಮುಚ್ಚಿಕೊಂಡಿದ್ದರಿಂದ ಅವಳು ಸೂಳೆಯೆಂದು ನೆನಸ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ಮಾರ್ಗ ದಿಂದ ಆಕೆಯ ಕಡೆಗೆ ತಿರುಗಿಕೊಂಡು ಅವನು--ನನ್ನನ್ನು ನಿನ್ನ ಬಳಿಗೆ ಬರಗೊಡಿಸು ಅಂದನು. (ಯಾಕಂದರೆ ಅವಳ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ೊಸೆಯೆಂದು ಅವನಿಗೆ ತಿಳಿದಿರಲಿಲ್ಲ). ಅವಳು--ನೀನು ನನ್ನ ಬಳಿಗೆ ಬಂದರೆ ನನಗೆ ಏನು ಕೊಡುವಿ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ತರುವಾಯ ಅವಳು ಎದ್ದು ಹೋಗಿ ಮುಸುಕನ್ನು ತೆಗೆದಿಟ್ಟು ತನ್ನ ವಿಧವೆಯ ವಸ್ತ್ರಗಳನ್ನು ಹಾಕಿಕೊಂಡ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ಯೆಹೂದನು ಆ ಸ್ತ್ರೀಯ ಕೈಯಿಂದ ಈಡು ತಕ್ಕೊಳ್ಳುವದಕ್ಕೆ ತನ್ನ ಸ್ನೇಹಿತನಾದ ಅದುಲ್ಲಾಮ್ಯನ ಕೈಯಿಂದ ಮೇಕೆಯ ಮರಿ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ದಾಗ ಆಕೆಯು ಸಿಗ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ದುಲ್ಲಾಮ್ಯನು ಆಕೆಯ ಊರಿನವರನ್ನು--ಬಹಿರಂಗ ಮಾರ್ಗದ ಬಳಿಯಲ್ಲಿದ್ದ ಸೂಳೆ ಎಲ್ಲಿ ಎಂದು ಕೇಳಿದಾಗ ಅವರು--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2026-09-07T03:54:59Z</dcterms:created>
  <dcterms:modified xsi:type="dcterms:W3CDTF">2026-09-07T03:54:59Z</dcterms:modified>
  <dc:title>ಆದಿಕಾಂಡ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