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 சுமந்து கொண்டாரே
நான் சுமக்க தேவையில்லை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ாயங்களால்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ெலவீனம் சுமந்து கொண்டார்
பெலவானாய் மாற்றிவிட்ட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ாயங்களால்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 நோய்கள் சுமந்து கொண்டார்
என் துக்கம் ஏற்றுக் கொண்ட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ாயங்களால்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ுமந்து கொண்டாரே
நான் சுமக்க தேவையில்லை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2026-06-10T10:05:57Z</dcterms:created>
  <dcterms:modified xsi:type="dcterms:W3CDTF">2026-06-10T10:05:57Z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