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81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யேசு சுமந்து கொண்டாரே
நான் சுமக்க தேவையில்லை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காயங்களால்
சுகமானேன் சுகமான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ெலவீனம் சுமந்து கொண்டார்
பெலவானாய் மாற்றிவிட்டார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காயங்களால்
சுகமானேன் சுகமான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ன் நோய்கள் சுமந்து கொண்டார்
என் துக்கம் ஏற்றுக் கொண்டா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காயங்களால்
சுகமானேன் சுகமான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சுமந்து கொண்டாரே
நான் சுமக்க தேவையில்லை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2026-09-08T15:38:23Z</dcterms:created>
  <dcterms:modified xsi:type="dcterms:W3CDTF">2026-09-08T15:38:23Z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