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presProps" Target="presProps.xml"/>
  <Relationship Id="rId52" Type="http://schemas.openxmlformats.org/officeDocument/2006/relationships/viewProps" Target="viewProps.xml"/>
  <Relationship Id="rId5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 தேவனுடைய ரூபமாயிருந்தும், தேவனுக்குச் சமமாயிருப்பதைக் கொள்ளையாடின பொருளாக எண்ணாமல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ம்மைத்தாமே வெறுமையாக்கி, அடிமையின் ரூபமெடுத்து, மனுஷர் சாயலான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ம்மைத்தாமே வெறுமையாக்கி, அடிமையின் ரூபமெடுத்து, மனுஷர் சாயலான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 மனுஷரூபமாய்க் காணப்பட்டு, மரணபரியந்தம், அதாவது சிலுவையின் மரணபரியந்தமும் கீழ்ப்படிந்தவராகி, தம்மைத்தாமே தாழ்த்தின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 மனுஷரூபமாய்க் காணப்பட்டு, மரணபரியந்தம், அதாவது சிலுவையின் மரணபரியந்தமும் கீழ்ப்படிந்தவராகி, தம்மைத்தாமே தாழ்த்தின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தலால் தேவன் எல்லாவற்றிற்கும் மேலாக அவரை உயர்த்தி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யேசுவின் நாமத்தில் வானோர் பூதலத்தோர் பூமியின் கீழானோருடைய முழங்கால் யாவும் முடங்கும்படிக்கும்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யேசுவின் நாமத்தில் வானோர் பூதலத்தோர் பூமியின் கீழானோருடைய முழங்கால் யாவும் முடங்கும்படிக்கும்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தாவாகிய அவருக்கு மகிமையாக இயேசுகிறிஸ்து கர்த்தரென்று நாவுகள் யாவும் அறிக்கைபண்ணும்படிக்கும், எல்லா நாமத்திற்கும் மேலான நாமத்தை அவருக்குத் தந்தருளின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தலால், எனக்குப் பியமானவர்களே, நீங்கள் எப்பொழுதும் கீழ்ப்படிகிறபடியே, நான் உங்களுக்குச் சமீபமாயிருக்கும்பொழுது மாத்திரமல்ல, நான் தூரமாயிருக்கிற இப்பொழுதும், அதிக பயத்தோடும் நடுக்கத்தோடும் உங்கள் இரட்சிப்பு நிறைவேறப் பிரயாசப்படுங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தலால் கிறிஸ்துவுக்குள் யாதொரு ஆறுதலும், அன்பினாலே யாதொரு தேறுதலும், ஆவியின் யாதொரு ஐக்கியமும், யாதொரு உருக்கமான பட்சமும் இரக்கங்களும் உண்டானால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தலால், எனக்குப் பியமானவர்களே, நீங்கள் எப்பொழுதும் கீழ்ப்படிகிறபடியே, நான் உங்களுக்குச் சமீபமாயிருக்கும்பொழுது மாத்திரமல்ல, நான் தூரமாயிருக்கிற இப்பொழுதும், அதிக பயத்தோடும் நடுக்கத்தோடும் உங்கள் இரட்சிப்பு நிறைவேறப் பிரயாசப்படுங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ேவனே தம்முடைய தயவுள்ள சித்தத்தின்படி விருப்பத்தையும் செய்கையையும் உங்களில் உண்டாக்குகிறவராயிருக்கி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வீணாக ஓடினதும் வீணாகப் பிரயாசப்பட்டதுமில்லையென்கிற மகிழ்ச்சி கிறிஸ்துவின் நாளில் எனக்கு உண்டாயிருப்பதற்கு, ஜீவவசனத்தைப் பிடித்துக்கொண்டு, உலகத்திலே சுடர்களைப்போலப் பிரகாசிக்கிற நீங்கள்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ோணலும் மாறுபாடுமான சந்ததியின் நடுவிலே குற்றமற்றவர்களும் கபடற்றவர்களும், தேவனுடைய மாசற்றபிள்ளைகளுமாயிருக்கும்படிக்கு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ோணலும் மாறுபாடுமான சந்ததியின் நடுவிலே குற்றமற்றவர்களும் கபடற்றவர்களும், தேவனுடைய மாசற்றபிள்ளைகளுமாயிருக்கும்படிக்க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ல்லாவற்றையும் முறுமுறுப்பில்லாமலும் தர்க்கிப்பில்லாமலும் செய்யுங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ல்லாவற்றையும் முறுமுறுப்பில்லாமலும் தர்க்கிப்பில்லாமலும் செய்யுங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ேலும், உங்கள் விசுவாசமாகிய பலியின்மேலும் ஊழியத்தின்மேலும் நான் வார்க்கப்பட்டுப்போனாலும், நான் மகிழ்ந்து, உங்களனைவரோடுங்கூடச் சந்தோஷப்படுவ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ேலும், உங்கள் விசுவாசமாகிய பலியின்மேலும் ஊழியத்தின்மேலும் நான் வார்க்கப்பட்டுப்போனாலும், நான் மகிழ்ந்து, உங்களனைவரோடுங்கூடச் சந்தோஷப்படுவ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தினிமித்தம் நீங்களும் மகிழ்ந்து, என்னோடேகூடச் சந்தோஷப்படுங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தலால் கிறிஸ்துவுக்குள் யாதொரு ஆறுதலும், அன்பினாலே யாதொரு தேறுதலும், ஆவியின் யாதொரு ஐக்கியமும், யாதொரு உருக்கமான பட்சமும் இரக்கங்களும் உண்டானால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ன்றியும், நானும் உங்கள் செய்திகளை அறிந்து மனத்தேறுதல் அடையும்படிச் சீக்கிரமாய்த் தீமோத்தேயுவை உங்களிடத்தில் அனுப்பலாமென்று கர்த்தராகிய இயேசுவுக்குள் நம்பியிருக்கிற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ன்றியும், நானும் உங்கள் செய்திகளை அறிந்து மனத்தேறுதல் அடையும்படிச் சீக்கிரமாய்த் தீமோத்தேயுவை உங்களிடத்தில் அனுப்பலாமென்று கர்த்தராகிய இயேசுவுக்குள் நம்பியிருக்கிற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தேனென்றால், உங்கள் காரியங்களை உண்மையாய் விசாரிக்கிறதற்கு என்னைப்போல மனதுள்ளவன் அவனையன்றி வேறோருவனும் என்னிடத்திலில்லை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ற்றவர்களெல்லாரும் கிறிஸ்து இயேசுவுக்குரியவைகளைத் தேடாமல், தங்களுக்குரியவைகளையே தேடுகிற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கப்பனுக்குப் பிள்ளை ஊழியஞ்செய்வதுபோல, அவன் என்னுடனேகூட சுவிசேஷத்தினிமித்தம் ஊழியஞ்செய்தானென்று அவனுடைய உத்தமகுணத்தை அறிந்திருக்கிறீ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கப்பனுக்குப் பிள்ளை ஊழியஞ்செய்வதுபோல, அவன் என்னுடனேகூட சுவிசேஷத்தினிமித்தம் ஊழியஞ்செய்தானென்று அவனுடைய உத்தமகுணத்தை அறிந்திருக்கிறீ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கையால் என் காரியங்கள் இன்னபடி நடக்கும் என்று நான் அறிந்தவுடனே அவனை அனுப்பலாமென்று நினைத்திருக்கிறே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ன்றியும் நானே சீக்கிரத்தில் வருவேனென்று கர்த்தருக்குள் நம்பிக்கையாயிருக்கிற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ேலும், என் சகோதரனும், உடன்வேலையாளும், உடன்சேவகனும், உங்கள் ஸ்தானாபதியும், என் குறைச்சலுக்கு உதவிசெய்தவனுமான எப்பாப்பிரோதீத்துவை உங்களிடத்தில் அனுப்பவேண்டுமென்று எண்ணின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ேலும், என் சகோதரனும், உடன்வேலையாளும், உடன்சேவகனும், உங்கள் ஸ்தானாபதியும், என் குறைச்சலுக்கு உதவிசெய்தவனுமான எப்பாப்பிரோதீத்துவை உங்களிடத்தில் அனுப்பவேண்டுமென்று எண்ணின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ஏக சிந்தையும் ஏக அன்புமுள்ளவர்களாயிருந்து, இசைந்த ஆத்துமாக்களாய் ஒன்றையே சிந்தித்து, என் சந்தோஷத்தை நிறைவாக்குங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ன் உங்கள் எல்லார் மேலும் வாஞ்சையுள்ளவனும், தான் வியாதிப்பட்டதை நீங்கள் கேள்விப்பட்டதினாலே, மிகவும் வியாகுலப்படுகிறவனுமாயிருந்த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ன் உங்கள் எல்லார் மேலும் வாஞ்சையுள்ளவனும், தான் வியாதிப்பட்டதை நீங்கள் கேள்விப்பட்டதினாலே, மிகவும் வியாகுலப்படுகிறவனுமாயிருந்த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ன் வியாதிப்பட்டு மரணத்திற்குச் சமீபமாயிருந்தது மெய்தான். ஆகிலும், தேவன் அவனுக்கு இரங்கினார்; அவனுக்கு இரங்கினதுமல்லாமல், துக்கத்தின்மேல் துக்கம் எனக்கு உண்டாகாதபடிக்கு, எனக்கும் இரங்கின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ன் வியாதிப்பட்டு மரணத்திற்குச் சமீபமாயிருந்தது மெய்தான். ஆகிலும், தேவன் அவனுக்கு இரங்கினார்; அவனுக்கு இரங்கினதுமல்லாமல், துக்கத்தின்மேல் துக்கம் எனக்கு உண்டாகாதபடிக்கு, எனக்கும் இரங்கின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கையால் நீங்கள் அவனை மறுபடியும் கண்டு சந்தோஷப்படவும், என் துக்கங் குறையவும், அவனை அதிசீக்கிரமாய் அனுப்பினே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கையால் நீங்கள் அவனை மறுபடியும் கண்டு சந்தோஷப்படவும், என் துக்கங் குறையவும், அவனை அதிசீக்கிரமாய் அனுப்பினே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னபடியினாலே நீங்கள் கர்த்தருக்குள் மிகுந்த சந்தோஷத்தோடே அவனை ஏற்றுக்கொண்டு, இப்படிப்பட்டவர்களைக் கனமாய் எண்ணுங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ஏனெனில் நீங்கள் எனக்குச் செய்யவேண்டிய ஊழியத்திலே உங்கள் குறைவை நிறைவாக்கும்படிக்கு, அவன் தன் பிராணனையும் எண்ணாமல், கிறிஸ்துவின் ஊழியத்தினிமித்தம் மரணத்திற்குச் சமீபமாயிருந்த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ஏனெனில் நீங்கள் எனக்குச் செய்யவேண்டிய ஊழியத்திலே உங்கள் குறைவை நிறைவாக்கும்படிக்கு, அவன் தன் பிராணனையும் எண்ணாமல், கிறிஸ்துவின் ஊழியத்தினிமித்தம் மரணத்திற்குச் சமீபமாயிருந்த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ஏக சிந்தையும் ஏக அன்புமுள்ளவர்களாயிருந்து, இசைந்த ஆத்துமாக்களாய் ஒன்றையே சிந்தித்து, என் சந்தோஷத்தை நிறைவாக்குங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ஒன்றையும் வாதினாலாவது வீண்பெருமையினாலாவது செய்யாமல், மனத்தாழ்மையினாலே ஒருவரையொருவர் தங்களிலும் மேன்மையானவர்களாக எண்ணக்கடவீ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ஒன்றையும் வாதினாலாவது வீண்பெருமையினாலாவது செய்யாமல், மனத்தாழ்மையினாலே ஒருவரையொருவர் தங்களிலும் மேன்மையானவர்களாக எண்ணக்கடவீ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வன் தனக்கானவைகளையல்ல, பிறருக்கானவகளையும் நோக்குவானாக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ிறிஸ்து இயேசுவிலிருந்த சிந்தையே உங்களிலும் இருக்கக்கடவது;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24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Who, being in the form of God, thought it not robbery to be equal with God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But made himself of no reputation, and took upon him the form of a servant, and was made i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ikeness of men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being found in fashion as a man, he humbled himself, and became obedient unto death, eve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ath of the cro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Wherefore God also has highly exalted him, and given him a name which is above every nam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That at the name of Jesus every knee should bow, of things in heaven, and things in earth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ings under the earth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that every tongue should confess that Jesus Christ is Lord, to the glory of God the Fa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Wherefore, my beloved, as all of you have always obeyed, not as in my presence only, but no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If there be therefore any consolation in Christ, if any comfort of love, if any fellowship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uch more in my absence, work out your own salvation with fear and trembl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For it is God which works in you both to will and to do of his good pleasur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Do all things without murmurings and disputing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That all of you may be blameless and harmless, the sons of God, without rebuke, in the midst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 crooked and perverse nation, among whom all of you shine as lights in the world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Holding forth the word of life; that I may rejoice in the day of Christ, that I have not run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vain, neither laboured in vai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Yea, and if I be offered upon the sacrifice and service of your faith, I joy, and rejoice wi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al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For the same cause also do all of you joy, and rejoice with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pirit, if any bowels and mercie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But I trust in the Lord Jesus to send Timotheus shortly unto you, that I also may be of goo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fort, when I know your stat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For I have no man likeminded, who will naturally care for your stat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For all seek their own, not the things which are Jesus Christ'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But all of you know the proof of him, that, as a son with the father, he has served with me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gosp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Him therefore I hope to send presently, so soon as I shall see how it will go with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But I trust in the Lord that I also myself shall come shortl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Yet I supposed it necessary to send to you Epaphroditus, my brother, and companion in labour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fellow soldier, but your messenger, and he that ministered to my wan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Fulfill all of you my joy, that all of you be likeminded, having the same love, being of on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For he longed after you all, and was full of heaviness, because that all of you had heard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had been sick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For indeed he was sick nigh unto death: but God had mercy on him; and not on him only, but on m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so, lest I should have sorrow upon sorrow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I sent him therefore the more carefully, that, when all of you see him again, all of you ma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joice, and that I may be the less sorrowfu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Receive him therefore in the Lord with all gladness; and hold such in reputation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Because for the work of Christ he was nigh unto death, not regarding his life, to supply you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ack of service toward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cord, of one mi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Let nothing be done through strife or vainglory; but in lowliness of mind let each esteem oth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tter than themselv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Look not every man on his own things, but every man also on the things of other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Let this mind be in you, which was also in Christ Jesu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ிப்பியர்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2026-08-01T12:10:19Z</dcterms:created>
  <dcterms:modified xsi:type="dcterms:W3CDTF">2026-08-01T12:10:19Z</dcterms:modified>
  <dc:title>பிலிப்பியர்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