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ying with Jesus, by death reckoned mine; 
Living with Jesus a new life divine ; 
Looking to Jesus till glory doth shine----
Moment by moment, O Lord, I am Th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ment by moment I'm kept in His love, 
Moment by moment I've life from above ; 
Looking to Jesus till glory doth shine ; 
Moment by moment, O Lord, I am Th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ever a battle with wrong for the right,
Never a contest that He doth not fight ; 
Lifting above us His banner so white---
Moment by moment I'm kept in His s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ever a trial that He is not there, 
Never a burden that He doth not bear,
Never a sorrow that He doth not share---- 
Moment by moment I'm under His ca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ever a heartache, and never a groan, 
Never a teardrop, and never a moan, 
Never a danger-----but there on the throne
Moment by moment He thinks of His ow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ever a weakness that He doth not feel,
Never a sickness that He cannot heal ; 
Moment by moment, in woe or in weal,
Jesus, my Saviour, abides with me sti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2026-07-31T14:46:06Z</dcterms:created>
  <dcterms:modified xsi:type="dcterms:W3CDTF">2026-07-31T14:46:06Z</dcterms:modified>
  <dc:title>Hymn : 615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