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ேதுரு பின்னும் தட்டிக்கொண்டிருந்தான். அவர்கள் திறந்தபோது அவனைக் கண்டு பிரமித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ைப் பிடித்துச் சிறைச்சாலையிலே வைத்து, பஸ்காபண்டிகைக்குப் பின்பு ஜனங்களுக்கு முன்பாக அவனை வெளியே கொண்டுவரலாமென்று எண்ணி, அவனைக் காக்கும்படி வகுப்புக்கு நான்கு போர்ச்சேவகராக ஏற்படுத்திய நான்கு வகுப்புகளின் வசமாக ஒப்புவித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ைப் பிடித்துச் சிறைச்சாலையிலே வைத்து, பஸ்காபண்டிகைக்குப் பின்பு ஜனங்களுக்கு முன்பாக அவனை வெளியே கொண்டுவரலாமென்று எண்ணி, அவனைக் காக்கும்படி வகுப்புக்கு நான்கு போர்ச்சேவகராக ஏற்படுத்திய நான்கு வகுப்புகளின் வசமாக ஒப்புவித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பேசாமலிருக்கும்படி அவன் கையமர்த்தி, கர்த்தர் தன்னைக் காவலிலிருந்து விடுதலையாக்கின விதத்தை அவர்களுக்கு விவரித்து, இந்தச் செய்தியை யாக்கோபுக்கும் சகோதரருக்கும் அறிவியுங்கள் என்று சொல்லி; புறப்பட்டு, வேறொரு இடத்திற்குப்போ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பேசாமலிருக்கும்படி அவன் கையமர்த்தி, கர்த்தர் தன்னைக் காவலிலிருந்து விடுதலையாக்கின விதத்தை அவர்களுக்கு விவரித்து, இந்தச் செய்தியை யாக்கோபுக்கும் சகோதரருக்கும் அறிவியுங்கள் என்று சொல்லி; புறப்பட்டு, வேறொரு இடத்திற்குப்போ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யே பேதுரு சிறைச்சாலையிலே காக்கப்படிருக்கையில் சபையார் அவனுக்காக தேவனை நோக்கி ஊக்கத்தோடே ஜெபம்பண்ணி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ொழுது விடிந்தபின்பு பேதுருவைக் குறித்துச் சேவகருக்குள்ளே உண்டான கலக்கம் கொஞ்சமல்ல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ரோது அவனை வெளியே கொண்டுவரும்படி குறித்திருந்த நாளுக்கு முந்தின நாள் இராத்திரியிலே, பேதுரு இரண்டு சங்கிலிகளினாலே கட்டப்பட்டு. இரண்டு சேவகர் நடுவே நித்திரைபண்ணிக்கொண்டிருந்தான்; காவற்காரரும் கதவுக்கு முன்னிருந்து சிறைச்சாலையைக் காத்துக்கொண்டிரு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ரோது அவனை வெளியே கொண்டுவரும்படி குறித்திருந்த நாளுக்கு முந்தின நாள் இராத்திரியிலே, பேதுரு இரண்டு சங்கிலிகளினாலே கட்டப்பட்டு. இரண்டு சேவகர் நடுவே நித்திரைபண்ணிக்கொண்டிருந்தான்; காவற்காரரும் கதவுக்கு முன்னிருந்து சிறைச்சாலையைக் காத்துக்கொண்டிரு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ஏரோது அவனைத் தேடிக் காணாமற்போனபோது, காவற்காரரை விசாரணைசெய்து, அவர்களைக் கொலைசெய்யும்படி கட்டளையிட்டு, பின்பு யூதேயா தேசத்தைவிட்டுச் செசரியா பட்டணத்துக்குப்போய், அங்கே வாசம்பண்ணி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 ஏரோதுராஜா சபையிலே சிலரைத் துன்பப்படுத்தத் தொடங்கி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ஏரோது அவனைத் தேடிக் காணாமற்போனபோது, காவற்காரரை விசாரணைசெய்து, அவர்களைக் கொலைசெய்யும்படி கட்டளையிட்டு, பின்பு யூதேயா தேசத்தைவிட்டுச் செசரியா பட்டணத்துக்குப்போய், அங்கே வாசம்பண்ணி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க்காலத்திலே ஏரோது தீரியர்பேரிலும் சீதோனியர் பேரிலும் மிகவுங் கோபமாயிருந்தான். தங்கள் தேசம் ராஜாவின் தேசத்தினால் போஷிக்கப்பட்டபடியினால், அவர்கள் ஒருமனப்பட்டு, அவனிடத்தில் வந்து, ராஜாவின் வீட்டு விசாரனைக்காரனாகிய பிலாத்துவைத் தங்கள் வசமாக்கிச் சமாதானம் கேட்டுக்கொண்டார்கள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க்காலத்திலே ஏரோது தீரியர்பேரிலும் சீதோனியர் பேரிலும் மிகவுங் கோபமாயிருந்தான். தங்கள் தேசம் ராஜாவின் தேசத்தினால் போஷிக்கப்பட்டபடியினால், அவர்கள் ஒருமனப்பட்டு, அவனிடத்தில் வந்து, ராஜாவின் வீட்டு விசாரனைக்காரனாகிய பிலாத்துவைத் தங்கள் வசமாக்கிச் சமாதானம் கேட்டுக்கொண்டார்கள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க்காலத்திலே ஏரோது தீரியர்பேரிலும் சீதோனியர் பேரிலும் மிகவுங் கோபமாயிருந்தான். தங்கள் தேசம் ராஜாவின் தேசத்தினால் போஷிக்கப்பட்டபடியினால், அவர்கள் ஒருமனப்பட்டு, அவனிடத்தில் வந்து, ராஜாவின் வீட்டு விசாரனைக்காரனாகிய பிலாத்துவைத் தங்கள் வசமாக்கிச் சமாதானம் கேட்டுக்கொண்டார்கள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ர்த்தருடைய தூதன் அங்கே வந்து நின்றான்; அறையிலே வெளிச்சம் பிரகாசித்தது, அவன் பேதுருவை விலாவிலே தட்டி, சீக்கிரமாய் எழுந்திரு என்று அவனை எழுப்பினான் அவனுடைய சங்கிலிகள் அவன் கைகளிலிருந்து விழுந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ர்த்தருடைய தூதன் அங்கே வந்து நின்றான்; அறையிலே வெளிச்சம் பிரகாசித்தது, அவன் பேதுருவை விலாவிலே தட்டி, சீக்கிரமாய் எழுந்திரு என்று அவனை எழுப்பினான் அவனுடைய சங்கிலிகள் அவன் கைகளிலிருந்து விழுந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ுறித்தநாளிலே: ஏரோது ராஜவஸ்திரம் தரித்துக்கொண்டு, சிங்காசனத்தின் மேல் உட்கார்ந்து, அவர்களுக்குப் பிரசங்கம்பண்ணி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ுறித்தநாளிலே: ஏரோது ராஜவஸ்திரம் தரித்துக்கொண்டு, சிங்காசனத்தின் மேல் உட்கார்ந்து, அவர்களுக்குப் பிரசங்கம்பண்ணின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ூதன் அவனை நோக்கி: உன் அரையைக் கட்டி, உன் பாதரட்சைகளைத் தொடுத்துக்கொள் என்றான். அவன் அந்தப்படியே செய்தான். தூதன் பின்னும் அவனை நோக்கி: உன் வஸ்திரத்தைப் போர்த்துக்கொண்டு என் பின்னே வா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ூதன் அவனை நோக்கி: உன் அரையைக் கட்டி, உன் பாதரட்சைகளைத் தொடுத்துக்கொள் என்றான். அவன் அந்தப்படியே செய்தான். தூதன் பின்னும் அவனை நோக்கி: உன் வஸ்திரத்தைப் போர்த்துக்கொண்டு என் பின்னே வா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் பேதுருவின் சத்தத்தை அறிந்து சந்தோஷத்தினால் கதவைத் திறவாமல், உள்ளேயோடி, பேதுரு வாசலுக்குமுன்னே நிற்கிறார் என்று அறிவித்தா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ஜனங்கள் இது மனுஷசத்தமல்ல, இது தேவசத்தம் என்று ஆர்ப்பரித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தேவனுக்கு மகிமையைச் செலுத்தாதபடியினால் உடனே கர்த்தருடைய தூதன் அவனை அடித்தான்; அவன் புழுப்புழுத்து இறந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தேவனுக்கு மகிமையைச் செலுத்தாதபடியினால் உடனே கர்த்தருடைய தூதன் அவனை அடித்தான்; அவன் புழுப்புழுத்து இறந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ப்படியே அவன் புறப்பட்டு அவனுக்குப் பின்சென்று, தூதனால் செய்யப்பட்டது மெய்யென்று அறியாமல், தான் ஒரு தரிசனங்காண்கிறதாக நினைத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ப்படியே அவன் புறப்பட்டு அவனுக்குப் பின்சென்று, தூதனால் செய்யப்பட்டது மெய்யென்று அறியாமல், தான் ஒரு தரிசனங்காண்கிறதாக நினைத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ேவவசனம் வளர்ந்து பெருகிற்ற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முதலாங்காவலையும் இரண்டாங்காவலையும் கடந்து, நகரத்திற்குப்போகிற இருப்புக்கதவண்டையிலே வந்தபோது அது தானாய் அவர்களுக்குத் திறவுண்டது; அதின் வழியாய் அவர்கள் புறப்பட்டு ஒரு வீதி நெடுக நடந்துபோனார்கள்; உடனே தூதன் அவனை விட்டுப்போய்விட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முதலாங்காவலையும் இரண்டாங்காவலையும் கடந்து, நகரத்திற்குப்போகிற இருப்புக்கதவண்டையிலே வந்தபோது அது தானாய் அவர்களுக்குத் திறவுண்டது; அதின் வழியாய் அவர்கள் புறப்பட்டு ஒரு வீதி நெடுக நடந்துபோனார்கள்; உடனே தூதன் அவனை விட்டுப்போய்விட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ர்னபாவும் சவுலும் தர்ம ஊழியத்தை நிறைவேற்றினபின்பு மாற்கு என்னும் மறுபேர்கொண்ட யோவானைக் கூட்டிக்கொண்டு எருசலேமைவிட்டுத் திரும்பிவந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ர்னபாவும் சவுலும் தர்ம ஊழியத்தை நிறைவேற்றினபின்பு மாற்கு என்னும் மறுபேர்கொண்ட யோவானைக் கூட்டிக்கொண்டு எருசலேமைவிட்டுத் திரும்பிவந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் பேதுருவின் சத்தத்தை அறிந்து சந்தோஷத்தினால் கதவைத் திறவாமல், உள்ளேயோடி, பேதுரு வாசலுக்குமுன்னே நிற்கிறார் என்று அறிவித்தா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ேதுருவுக்குத் தெளிவு வந்தபோது: ஏரோதின் கைக்கும் யூதஜனங்களின் எண்ணங்களுக்கும் என்னை விடுதலையாக்கும்படிக்குக் கர்த்தர் தம்முடைய தூதனை அனுப்பினாரென்று நான் இப்பொழுது மெய்யாய் அறிந்திருக்கிறேன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ேதுருவுக்குத் தெளிவு வந்தபோது: ஏரோதின் கைக்கும் யூதஜனங்களின் எண்ணங்களுக்கும் என்னை விடுதலையாக்கும்படிக்குக் கர்த்தர் தம்முடைய தூதனை அனுப்பினாரென்று நான் இப்பொழுது மெய்யாய் அறிந்திருக்கிறேன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இப்படி நிச்சயித்துக்கொண்டு, மாற்கு என்னும் பேர்கொண்ட யோவானுடைய தாயாகிய மரியாள் வீட்டுக்கு வந்தான்; அங்கே அநேகர் கூடி ஜெபம்பண்ணிக்கொண்டிருந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இப்படி நிச்சயித்துக்கொண்டு, மாற்கு என்னும் பேர்கொண்ட யோவானுடைய தாயாகிய மரியாள் வீட்டுக்கு வந்தான்; அங்கே அநேகர் கூடி ஜெபம்பண்ணிக்கொண்டிருந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ேதுரு வாசற்கதவைத் தட்டினபோது ரோதை என்னும் பேர்கொண்ட ஒரு பெண் ஒற்றுக்கேட்க வந்தா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ோவானுடைய சகோதரனாகிய யாக்கோபைப் பட்டயத்தினாலே கொலைசெய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: நீ பிதற்றுகிறாய் என்றார்கள். அவளோ அவர்தானென்று உறுதியாய்ச் சாதித்தாள். அப்பொழுது அவர்கள்: அவருடைய தூதனாயிருக்கலாம் என்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: நீ பிதற்றுகிறாய் என்றார்கள். அவளோ அவர்தானென்று உறுதியாய்ச் சாதித்தாள். அப்பொழுது அவர்கள்: அவருடைய தூதனாயிருக்கலாம்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ு யூதருக்குப் பிரியமாயிருக்கிறதென்று அவன் கண்டு, பேதுருவையும் பிடிக்கத்தொடர்ந்தான். அப்பொழுது புளிப்பில்லாத அப்பப்பண்டிகை நாட்களாயிரு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ு யூதருக்குப் பிரியமாயிருக்கிறதென்று அவன் கண்டு, பேதுருவையும் பிடிக்கத்தொடர்ந்தான். அப்பொழுது புளிப்பில்லாத அப்பப்பண்டிகை நாட்களாயிருந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8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ಅಷ್ಟರಲ್ಲಿ ಪೇತ್ರನು ಇನ್ನೂ ತಟ್ಟುತ್ತಾ ಇರಲು ಅವರು ಬಾಗಿಲನ್ನು ತೆರೆದು ಅವನನ್ನು ಕಂಡು ಬೆರಗಾ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ಹೀಗೆ ಪಸ್ಕದ ತರುವಾಯ ಜನರ ಮುಂದೆ ತರಬೇಕೆಂಬ ಉದ್ದೇಶ ದಿಂದ ಅವನನ್ನು ಬಂಧಿಸಿ ಸೆರೆಯಲ್ಲಿ ಹಾಕಿಸಿದನು.ಅವ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ಾಯುವದಕ್ಕಾಗಿ ನಾಲ್ಕು ಚತುಷ್ಟದ ಸೈನಿಕರಿಗೆ ಒಪ್ಪ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ಅವನು ಸುಮ್ಮನಿರ್ರಿ ಎಂದು ಅವರಿಗೆ ಕೈಸನ್ನೆ ಮಾಡಿ ತನ್ನನ್ನು ಕರ್ತನು ಸೆರೆಮನೆಯೊಳಗಿಂದ ಹೊರಗೆ ಕರಕೊಂಡು ಬ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ೀತಿಯನ್ನು ವಿವರಿಸಿ ಈ ಸಂಗತಿಗಳನ್ನು ಯಾಕೋಬನಿಗೂ ಸಹೋದರ ರಿಗೂ ತಿಳಿಸಿರೆಂದು ಹೇಳಿ ಬೇರೆ ಸ್ಥಳಕ್ಕೆ ಹೊರಟು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ಪೇತ್ರನು ಸೆರೆಯಲ್ಲಿದ್ದಾಗ ಸಭೆಯವರು ಅವನಿಗಾಗಿ ದೇವರಿಗೆ ಎಡೆಬಿಡದೆ ಪ್ರಾರ್ಥಿಸುತ್ತ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ಬೆಳಗಾದ ಮೇಲೆ ಪೇತ್ರನು ಏನಾದ ನೆಂದು ಸೈನಿಕರಲ್ಲಿ ಬಹಳ ಕಳವಳ ಉಂಟ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ಹೆರೋದನು ಪೇತ್ರನನ್ನು ಹೊರಗೆ ತರಬೇಕೆಂದಿದ್ದ ಅದೇ ರಾತ್ರಿಯಲ್ಲಿ ಅವನು ಎರಡು ಸರಪಣಿಗಳಿಂದ ಕಟ್ಟಲ್ಪಟ್ಟು ಇಬ್ಬ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ೈನಿಕರ ಮಧ್ಯದಲ್ಲಿ ನಿದ್ರೆಮಾಡುತ್ತಿದ್ದನು; ಕಾವಲುಗಾರರು ಬಾಗಿಲ ಮುಂದೆ ನಿಂತು ಸೆರೆಮನೆಯನ್ನು ಕಾಯು ತ್ತ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ಹೆರೋದನು ಅವನನ್ನು ಹುಡುಕಿಸಿ ಅವನು ಸಿಕ್ಕಲಿಲ್ಲವಾದದರಿಂದ ಕಾವಲುಗಾರರನ್ನು ವಿಚಾರಣೆ ಮಾಡಿ ಅವರಿಗೆ ಮರ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ಆ ಕಾಲದಲ್ಲಿ ಅರಸನಾದ ಹೆರೋದನು ಸಭೆಯಲ್ಲಿ ಕೆಲವರನ್ನು ಬಾಧಿಸುವದಕ್ಕಾಗಿ ತನ್ನ ಕೈ ಎತ್ತ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ಂಡನೆಯನ್ನು ವಿಧಿಸಿದನು. ಬಳಿಕ ಅವನು ಯೂದಾಯದಿಂದ ಕೈಸರೈಯಕ್ಕೆ ಹೋಗಿ ಅಲ್ಲಿ ಇ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ತೂರ್‌ ಸೀದೋನ್‌ ಪಟ್ಟಣಗಳವರು ತಮ್ಮ ಮೇಲೆ ಹೆರೋದನು ಬಹಳವಾಗಿ ಕೋಪಿಸಿ ಕೊಂಡಿರುವದರಿಂದ ಅವರು ಒಮ್ಮನಸ್ಸಿನಿಂದ ಅವ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ಳಿಗೆ ಬಂದು ಅರಸನ ಮನೆಯ ಮೇಲಣ ಅಧಿಕಾರಿಯಾದ ಬ್ಲಾಸ್ತನನ್ನು ತಮ್ಮ ಸ್ನೇಹಿತನನ್ನಾಗಿ ಮಾಡಿಕೊಂಡು ಅರಸ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ಮಾಧಾನವಾಗಬೇಕೆಂದು ಅಪೇಕ್ಷೆಪಟ್ಟರು. ಯ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ಆಗ ಇಗೋ, ಕರ್ತನ ದೂತನು ಪೇತ್ರನ ಬಳಿಗೆ ಬಂದಾಗ ಅವನಿದ್ದ ಸೆರೆಮನೆಯಲ್ಲಿ ಬೆಳಕು ಹೊಳೆಯಿತು. ಅವನು ಪೇತ್ರನನ್ನು ಪ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ಟ್ಟಿ ಎಬ್ಬಿಸಿ--ತಟ್ಟನೆ ಏಳು ಅಂದನು. ಆಗಲೇ ಅವನ ಕೈಗಳಿಂದ ಸರಪಣಿಗಳು ಕಳಚಿಬಿ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ಗೊತ್ತು ಮಾಡಿದ ಒಂದು ದಿನದಲ್ಲಿ ಹೆರೋದನು ರಾಜವಸ್ತ್ರವನ್ನು ಧರಿಸಿದವನಾಗಿ ತನ್ನ ಸಿಂಹಾಸನದ ಮೇಲೆ ಕೂತುಕೊ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ಿಗೆ ಉಪನ್ಯಾಸ ಮಾಡಿ 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 ದೂತನು ಅವನಿಗೆ--ನಡುಕಟ್ಟಿಕೊಂಡು ನಿನ್ನ ಕೆರಗಳನ್ನು ಮೆಟ್ಟಿಕೋ ಎಂದು ಹೇಳಲು ಅವನು ಹಾಗೆಯೇ ಮಾಡಿದನು. ಆ ದೂತ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ಿಗೆ ನಿನ್ನ ಮೇಲಂಗಿ ಯನ್ನು ಹಾಕಿಕೊಂಡು ನನ್ನ ಹಿಂದೆ ಬಾ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ಅವಳು ಪೇತ್ರನ ಧ್ವನಿಯನ್ನು ತಿಳಿದಾಗ ಸಂತೋಷದ ನಿಮಿತ್ತದಿಂದಲೇ ಬಾಗಿಲನ್ನು ತೆರೆಯದೆ ಒಳಕ್ಕೆ ಓಡಿಹೋಗಿ--ಪೇತ್ರ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ಗ ಜನರು--ಇದು ಮನುಷ್ಯನ ಸ್ವರವಲ್ಲ , ದೇವರ ಸ್ವರವೇ ಎಂದು ಅರ್ಭಟ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ಅವನು ದೇವರಿಗೆ ಮಹಿಮೆ ಸಲ್ಲಿಸದೆ ಹೋದದರಿಂದ ಕರ್ತನ ದೂತನು ಆ ಕ್ಷಣದಲ್ಲೇ ಅವನನ್ನು ಹೊಡೆದನು; ಆಗ ಅವನನ್ನು ಹುಳ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ಂದದ್ದರಿಂದ ಅವನು ಪ್ರಾಣ ಬಿ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ಅವನು ಹೊರಗೆ ಬಂದು ಆ ದೂತನ ಹಿಂದೆಯೇ ಹೋಗುತ್ತಾ ಅವನ ಮೂಲಕವಾಗಿ ನಡೆದ ಸಂಗತಿ ನಿಜವಾದದ್ದೆಂದು ತಿಳಿಯದೆ ತ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ೋಡಿದ್ದು ದರ್ಶನವೆಂದು ನೆನ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ಆದರೆ ದೇವರ ವಾಕ್ಯವು ಹಬ್ಬಿ ಹೆಚ್ಚುತ್ತಾ ಬಂ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ಅವನು ಮೊದಲನೆಯ ಎರಡನೆಯ ಕಾವಲುಗಳನ್ನು ದಾಟಿ ಪಟ್ಟಣಕ್ಕೆ ಹೋಗುವ ಕಬ್ಬಿಣದ ಬಾಗಿಲಿಗೆ ಬಂದಾಗ ಅದು ತನ್ನಷ್ಟಕ್ಕೆ ತಾನ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ಿಗೆ ತೆರೆಯಿತು. ಅವರು ಹೊರಗೆ ಬಂದು ಒಂದು ಬೀದಿಯನ್ನು ದಾಟಿದರು; ಕೂಡಲೆ ಆ ದೂತನು ಅವನನ್ನು ಬಿಟ್ಟು ಹೊರಟು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ಬಾರ್ನಬ ಸೌಲರು ತಮ್ಮ ಸೇವೆ ತೀರಿಸಿಕೊಂಡು ಮಾರ್ಕನೆನಿಸಿಕೊಳ್ಳುವ ಯೋಹಾನ ನನ್ನು ಕರಕೊಂಡು ಯೆರೂಸಲೇಮಿನ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ಿಂತಿರುಗಿ ಬ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ಾಗಿಲ ಮುಂದೆ ನಿಂತಿದ್ದಾನೆ ಎಂದು ಹೇಳಿ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ಆಗ ಪೇತ್ರನು ಎಚ್ಚರವಾಗಿ-- ಕರ್ತನು ತನ್ನ ದೂತನನ್ನು ಕಳುಹಿಸಿ ಹೆರೋದನ ಕೈಯಿಂದಲೂ ಯೆಹೂದ್ಯ ಜನರು ನನ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ಬೇಕೆಂದಿದ್ದ ಎಲ್ಲವುಗಳಿಂದಲೂ ನನ್ನನ್ನು ಬಿಡಿಸಿದನೆಂದು ನನಗೀಗ ನಿಶ್ಚಯವಾಗಿ ತಿಳಿದುಬಂದಿದೆ ಅಂದು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ತರುವಾಯ ಅವನು ಯೋಚನೆ ಮಾಡಿಕೊಂಡು ಮಾರ್ಕನೆನಿಸಕೊಳ್ಳುವ ಯೋಹಾನನ ತಾಯಿಯಾದ ಮರಿಯಳ ಮನೆಗೆ ಬಂದನು. ಅಲ್ಲಿ ಅನೇಕ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ೂಡಿಬಂದು ಪ್ರಾರ್ಥನೆ ಮಾಡುತ್ತ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ಪೇತ್ರನು ದ್ವಾರದ ಬಾಗಿಲನ್ನು ತಟ್ಟಿದಾಗ ರೋದೆ ಎಂಬ ಒಬ್ಬ ಹುಡುಗಿಯು ಕೇಳುವದಕ್ಕೆ ಬ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ಯೋಹಾನನ ಸಹೋದರನಾದ ಯಾಕೋಬನನ್ನು ಕತ್ತಿಯಿಂದ ಕೊಲ್ಲ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ಅವರು ಅವಳಿಗೆ--ನಿನಗೆ ಹುಚ್ಚು ಹಿಡಿದದೆ ಎಂದು ಹೇಳಿದರು. ಆದರೆ ಅವಳು ತಾನು ಹೇಳಿದಂತೆಯೇ ಅದೆ ಎಂದು ದೃಢ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ದ್ದಕ್ಕೆ ಅವರು--ಅವನು ಪೇತ್ರನ ದೂತನು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ಇದು ಯೆಹೂದ್ಯರಿಗೆ ಮೆಚ್ಚಿಗೆಯಾಗಿರುವದನ್ನು ಅವನು ನೋಡಿದ್ದರಿಂದ ಪೇತ್ರನನ್ನು ಹಿಡಿಯುವದಕ್ಕಾಗಿ ಮುಂಗೊಂಡನು. (ಆ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ು ಹುಳಿಯಿಲ್ಲದ ರೊಟ್ಟಿಯ ದಿವಸಗಳಾಗಿದ್ದವು)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2026-09-07T00:06:15Z</dcterms:created>
  <dcterms:modified xsi:type="dcterms:W3CDTF">2026-09-07T00:06:15Z</dcterms:modified>
  <dc:title>ಅಪೊಸ್ತಲರ ಕೃತ್ಯಗಳು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