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01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ே ஆராதிக்கின்றேன்
தெய்வமே ஆராதிக்கின்ற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யேகோவாநிசி ஆராதிக்கின்றேன்
எந்நாளும் வெற்றி தருவீ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ே ஆராதிக்கின்றேன்
தெய்வமே ஆராதிக்கின்ற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யேகோவா ஷாலோம் ஆராதிக்கின்றேன்
எந்நாளும் சமாதானம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ே ஆராதிக்கின்றேன்
தெய்வமே ஆராதிக்கின்ற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ே ஆராதிக்கின்றேன்
தெய்வமே ஆராதிக்கின்ற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 அதிகாலையில் ஆராதிக்கின்றேன்
ஆனந்த சத்தத்தோடு ஆராதிக்கின்ற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ே ஆராதிக்கின்றேன்
தெய்வமே ஆராதிக்கின்ற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ன்மலையே ஆராதிக்கின்றேன்
காண்பவரே ஆராதிக்கின்ற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ே ஆராதிக்கின்றேன்
தெய்வமே ஆராதிக்கின்ற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ுழமனதோடு ஆராதிக்கின்றேன்
முழந்தாள் படியிட்டு ஆராதிக்கின்ற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ே ஆராதிக்கின்றேன்
தெய்வமே ஆராதிக்கின்ற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யேகோவாயீரே ஆராதிக்கின்றேன்
எல்லாமே பார்த்துக் கொள்வீ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2026-09-08T10:37:22Z</dcterms:created>
  <dcterms:modified xsi:type="dcterms:W3CDTF">2026-09-08T10:37:22Z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