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Thine own; O Christ ! henceforth entirely Thine; 
And life from this glad hour, new life, is mi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earthly joy can lure my quiet soul from Thee ; 
This deep delight, so pure, is heaven to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joyful song of praise in sweet 
content I sing ;
To Thee the note I raise, my King ! my Ki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cannot tell the art by which such bliss is given ; 
I know Thou hast my heart, and I have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peace----O holy rest, O balmy breath of love !
heart, divinest, best----Thy depth I prov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I ask this gift of Thee----- a life all lily-fair, 
And fragrant as the place where seraphs a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2026-07-30T22:07:02Z</dcterms:created>
  <dcterms:modified xsi:type="dcterms:W3CDTF">2026-07-30T22:07:02Z</dcterms:modified>
  <dc:title>Hymn : 603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