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தேவனைத் துதித்துப்பாடி  
அவர் நாமம் போற்றுவோம்  
களிகூர்ந்திடுவோம் ,  அகமகிழ்ந்திடுவோம்  
துதி சாற்றிடுவோம் , புகழ் பாடிடுவோம்  
அவர் நாமம் போற்றுவோம்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ம் பாவம் யாவும் நீக்கி மீட்டார்  
அவர் நாமம் போற்றுவோம்  
துன் மார்க்க வாசம் முற்றும் நீக்கி  
அவர் நாமம் போற்றுவோம் --- களி  
2. மெய் ஜீவ பாதை தன்னில் சென்று  
அவர் நாமம் போற்றுவோம்   
நல் ஆவியின் கனிகள் ஈந்து  
அவர் நாமம் போற்றுவோம் --- களி  
3. மேலோக தூதர் கீதம் பாடி  
அவர் நாமம் போற்றுவோம்   
பேரின்ப நாடு தன்னில் வாழ  
அவர் நாமம் போற்றுவோம் --- களி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2026-07-09T08:54:10Z</dcterms:created>
  <dcterms:modified xsi:type="dcterms:W3CDTF">2026-07-09T08:54:10Z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