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ள் கர்ப்பத்திலே பிள்ளைகள் ஒன்றோடொன்று மோதிக்கொண்டிருந்தன; அப்பொழுது அவள்: இப்படியானால் எனக்கு எப்படியோ என்று சொல்லி, கர்த்தரிடத்தில் விசாரிக்கும்படி போனா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க் கர்த்தர்: இரண்டு ஜாதிகள் உன் கர்ப்பத்தில் உண்டாயிருக்கிறது; இரண்டுவித ஜனங்கள் உன் வயிற்றிலிருந்து பிரியும், அவர்களில் ஒரு ஜனத்தார் மற்ற ஜனத்தாரைப்பார்க்கிலும் பலத்திருப்பார்கள், மூத்தவன் இளையவனைச் சேவிப்பான் என்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க் கர்த்தர்: இரண்டு ஜாதிகள் உன் கர்ப்பத்தில் உண்டாயிருக்கிறது; இரண்டுவித ஜனங்கள் உன் வயிற்றிலிருந்து பிரியும், அவர்களில் ஒரு ஜனத்தார் மற்ற ஜனத்தாரைப்பார்க்கிலும் பலத்திருப்பார்கள், மூத்தவன் இளையவனைச் சேவிப்பான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க் கர்த்தர்: இரண்டு ஜாதிகள் உன் கர்ப்பத்தில் உண்டாயிருக்கிறது; இரண்டுவித ஜனங்கள் உன் வயிற்றிலிருந்து பிரியும், அவர்களில் ஒரு ஜனத்தார் மற்ற ஜனத்தாரைப்பார்க்கிலும் பலத்திருப்பார்கள், மூத்தவன் இளையவனைச் சேவிப்பான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ரசவகாலம் பூரணமானபோது, அவள் கர்ப்பத்தில் இரட்டைப் பிள்ளைகள் இரு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ூத்தவன் சிவந்த நிறமுள்ளவனாயும் சர்வாங்கமும் ரோம அங்கி போர்த்தவன போலவும் வெளிப்பட்டான்; அவனுக்கு ஏசா என்று பேரிட்ட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, அவன் சகோதரன் தன் கையினாலே ஏசாவின் குதிங்காலைப் பிடித்துக்கொண்டு வெளிப்பட்டான்; அவனுக்கு யாக்கோபு என்று பேரிட்டார்கள்; இவர்களை அவள் பெற்றபோது ஈசாக்கு அறுபது வயதாயிருந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, அவன் சகோதரன் தன் கையினாலே ஏசாவின் குதிங்காலைப் பிடித்துக்கொண்டு வெளிப்பட்டான்; அவனுக்கு யாக்கோபு என்று பேரிட்டார்கள்; இவர்களை அவள் பெற்றபோது ஈசாக்கு அறுபது வயதாயிருந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ந்தப் பிள்ளைகள் பெரியவர்களானபோது, ஏசா வேட்டையில் வல்லவனும் வனசஞ்சாரியுமாய் இருந்தான்; யாக்கோபு குணசாலியும் கூடாரவாசியுமாய் இருந்த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ந்தப் பிள்ளைகள் பெரியவர்களானபோது, ஏசா வேட்டையில் வல்லவனும் வனசஞ்சாரியுமாய் இருந்தான்; யாக்கோபு குணசாலியும் கூடாரவாசியுமாய் இருந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ஆவிலா துவக்கி எகிப்துக்கு எதிராக அசீரியாவுக்குப் போகிற வழியிலிருக்கும் சூர்மட்டும் வாசம்பண்ணினார்கள். இது அவன் சகோதரர் எல்லாருக்கும் முன்பாக அவன் குடியேறின பூமி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ஏசா வேட்டையாடிக்கொண்டு வருகிறது ஈசாக்கினுடைய வாய்க்கு ருசிகரமாயிருந்ததினாலே ஏசாவின்மேல் பட்சமாயிருந்தான்; ரெபெக்காளோ யாக்கோபின்மேல் பட்சமாயிருந்தா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ஏசா வேட்டையாடிக்கொண்டு வருகிறது ஈசாக்கினுடைய வாய்க்கு ருசிகரமாயிருந்ததினாலே ஏசாவின்மேல் பட்சமாயிருந்தான்; ரெபெக்காளோ யாக்கோபின்மேல் பட்சமாயிருந்தா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ஒரு நாள் ஏசா வெளியிலிருந்து களைத்து வந்தபோது, யாக்கோபு கூழ் சமைத்துக்கொண்டிருந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ஏசா யாக்கோபை நோக்கி: அந்தச் சிவப்பான கூழிலே நான் சாப்பிடக் கொஞ்சம் தா, இளைத்திருக்கிறேன் என்றான்; இதனாலே அவனுக்கு ஏதோம் என்கிற பேர் உண்டாயிற்ற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ஏசா யாக்கோபை நோக்கி: அந்தச் சிவப்பான கூழிலே நான் சாப்பிடக் கொஞ்சம் தா, இளைத்திருக்கிறேன் என்றான்; இதனாலே அவனுக்கு ஏதோம் என்கிற பேர் உண்டாயிற்ற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யாக்கோபு: உன் சேஷ்ட புத்திரபாகத்தை இன்று எனக்கு விற்றுப்போடு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ற்கு ஏசா: இதோ, நான் சாகப்போகிறேனே, இந்தச் சேஷ்டபுத்திரபாகம் எனக்கு என்னத்திற்கு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யாக்கோபு: இன்று எனக்கு ஆணையிட்டுக்கொடு என்றான்; அவன் யாக்கோபுக்கு ஆணையிட்டு, தன் சேஷ்ட புத்திரபாகத்தை அவனுக்கு விற்றுப்போட்ட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யாக்கோபு: இன்று எனக்கு ஆணையிட்டுக்கொடு என்றான்; அவன் யாக்கோபுக்கு ஆணையிட்டு, தன் சேஷ்ட புத்திரபாகத்தை அவனுக்கு விற்றுப்போட்ட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யாக்கோபு ஏசாவுக்கு அப்பத்தையும் பயற்றங்கூழையும் கொடுத்தான்; அவன் புசித்துக் குடித்து எழுந்திருந்து போய்விட்டான். இப்படி ஏசா தன் சேஷ்ட புத்திரபாகத்தை அலட்சியம்பண்ணி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ஆவிலா துவக்கி எகிப்துக்கு எதிராக அசீரியாவுக்குப் போகிற வழியிலிருக்கும் சூர்மட்டும் வாசம்பண்ணினார்கள். இது அவன் சகோதரர் எல்லாருக்கும் முன்பாக அவன் குடியேறின பூமி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யாக்கோபு ஏசாவுக்கு அப்பத்தையும் பயற்றங்கூழையும் கொடுத்தான்; அவன் புசித்துக் குடித்து எழுந்திருந்து போய்விட்டான். இப்படி ஏசா தன் சேஷ்ட புத்திரபாகத்தை அலட்சியம்பண்ணி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காம் கேத்தூராள் என்னும் பேர் கொண்ட ஒரு ஸ்திரீயையும் விவாகம்பண்ணியிருந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ள் அவனுக்குச் சிம்ரானையும், யக்ஷானையும், மேதானையும், மீதியானையும், இஸ்பாக்கையும், சூவாகையும் பெற்றா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க்ஷான் சேபாவையும், தேதானையும் பெற்றான்; தேதானுடைய குமாரர் அசூரீம், லெத்தூசீம், லெயூமீம் என்பவர்கள்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ீதியானுடைய குமாரர் ஏப்பா, ஏப்பேர், ஆனோக்கு, அபீதா, எல்தாகா என்பவர்கள்; இவர்கள் எல்லாரும் கேத்தூராளின் பிள்ளை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பிரகாம் தனக்கு உண்டான யாவையும் ஈசாக்குக்குக் கொடுத்த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பிரகாமுக்கு இருந்த மறுமனையாட்டிகளின் பிள்ளைகளுக்கோ ஆபிரகாம் நன்கொடைகளைக் கொடுத்து, தான் உயிரோடிருக்கும்போதே அவர்களைத் தன் குமாரனாகிய ஈசாக்கைவிட்டுக் கிழக்கே போகக் கீழ்தேசத்துக்கு அனுப்பிவிட்ட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பிரகாமுக்கு இருந்த மறுமனையாட்டிகளின் பிள்ளைகளுக்கோ ஆபிரகாம் நன்கொடைகளைக் கொடுத்து, தான் உயிரோடிருக்கும்போதே அவர்களைத் தன் குமாரனாகிய ஈசாக்கைவிட்டுக் கிழக்கே போகக் கீழ்தேசத்துக்கு அனுப்பிவிட்ட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பிரகாம் உயிரோடிருந்த ஆயுசு நாட்கள் நூற்று எழுபத்தைந்து வருஷ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ற்பாடு ஆபிரகாம் நல்ல நரைவயதிலும், முதிர்ந்த பூரண ஆயுசிலும் பிராணன் போய் மரித்து, தன் ஜனத்தாரோடே சேர்க்கப்பட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பிரகாமின் குமாரனாகிய ஈசாக்குடைய வம்ச வரலாறு; ஆபிரகாம் ஈசாக்கைப் பெற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குமாரராகிய ஈசாக்கும் இஸ்மவேலும் மம்ரேக்கு எதிரே ஏத்தியனான சோகாரின் குமாரனாகிய எப்பெரோனின் நிலத்திலுள்ள மக்பேலா என்னப்பட்ட குகையிலே அவனை அடக்கம்பண்ணின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குமாரராகிய ஈசாக்கும் இஸ்மவேலும் மம்ரேக்கு எதிரே ஏத்தியனான சோகாரின் குமாரனாகிய எப்பெரோனின் நிலத்திலுள்ள மக்பேலா என்னப்பட்ட குகையிலே அவனை அடக்கம்பண்ணின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 நிலத்தை ஏத்தின் புத்திரர் கையிலே ஆபிரகாம் வாங்கியிருந்தான்; அங்கே ஆபிரகாமும் அவன் மனைவியாகிய சாராளும் அடக்கம்பண்ணப்பட்ட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பிரகாம் மரித்தபின் தேவன் அவன் குமாரனாகிய ஈசாக்கை ஆசீர்வதித்தார். லகாய்ரோயீ என்னும் துரவுக்குச் சமீபமாய் ஈசாக்கு குடியிருந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பிரகாம் மரித்தபின் தேவன் அவன் குமாரனாகிய ஈசாக்கை ஆசீர்வதித்தார். லகாய்ரோயீ என்னும் துரவுக்குச் சமீபமாய் ஈசாக்கு குடியிருந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ாராளுடைய அடிமைப்பெண்ணாகிய எகிப்து தேசத்தாளான ஆகார் ஆபிரகாமுக்குப் பெற்ற குமாரனாகிய இஸ்மவேலின் வம்ச வரலாறு: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ற்பல சந்ததிகளாய்ப் பிரிந்த இஸ்மவேலின் புத்திரருடைய நாமங்களாவன; இஸ்மவேலுடைய மூத்த மகன் நெபாயோத்; பின்பு கேதார், அத்பியேல், மிப்சாம்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ற்பல சந்ததிகளாய்ப் பிரிந்த இஸ்மவேலின் புத்திரருடைய நாமங்களாவன; இஸ்மவேலுடைய மூத்த மகன் நெபாயோத்; பின்பு கேதார், அத்பியேல், மிப்சாம்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ிஷ்மா, தூமா, மாசா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தார், தேமா, யெத்தூர், நாபீஸ், கேத்மா என்பவைகள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ஈசாக்கு ரெபெக்காளை விவாகம்பண்ணுகிறபோது நாற்பது வயதாயிருந்தான்; இவள் பதான்அராம் என்னும் சீரியா தேசத்தானாகிய லாபானுக்குச் சகோதரியுமானவ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ங்கள் கிராமங்களிலும் அரண்களிலும் குடியிருந்த தங்கள் ஜனத்தாருக்குப் பன்னிரண்டு பிரபுக்களாகிய இஸ்மவேலின் குமாரர்கள் இவர்களே, இவர்களுடைய நாமங்களும் இவைகளே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ங்கள் கிராமங்களிலும் அரண்களிலும் குடியிருந்த தங்கள் ஜனத்தாருக்குப் பன்னிரண்டு பிரபுக்களாகிய இஸ்மவேலின் குமாரர்கள் இவர்களே, இவர்களுடைய நாமங்களும் இவைகளே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மவேலின் வயது நூற்று முப்பத்தேழு. பின்பு அவன் பிராணன் போய் மரித்து, தன் ஜனத்தாரோடே சேர்க்கப்பட்ட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மவேலின் வயது நூற்று முப்பத்தேழு. பின்பு அவன் பிராணன் போய் மரித்து, தன் ஜனத்தாரோடே சேர்க்கப்பட்ட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ஈசாக்கு ரெபெக்காளை விவாகம்பண்ணுகிறபோது நாற்பது வயதாயிருந்தான்; இவள் பதான்அராம் என்னும் சீரியா தேசத்தானாகிய லாபானுக்குச் சகோதரியுமானவ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லடியாயிருந்த தன் மனைவிக்காக ஈசாக்கு கர்த்தரை நோக்கி வேண்டுதல் செய்தான்; கர்த்தர் அவன் வேண்டுதலைக் கேட்டருளினார்; அவன் மனைவி ரெபெக்காள் கர்ப்பந்தரித்தா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லடியாயிருந்த தன் மனைவிக்காக ஈசாக்கு கர்த்தரை நோக்கி வேண்டுதல் செய்தான்; கர்த்தர் அவன் வேண்டுதலைக் கேட்டருளினார்; அவன் மனைவி ரெபெக்காள் கர்ப்பந்தரித்தா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ள் கர்ப்பத்திலே பிள்ளைகள் ஒன்றோடொன்று மோதிக்கொண்டிருந்தன; அப்பொழுது அவள்: இப்படியானால் எனக்கு எப்படியோ என்று சொல்லி, கர்த்தரிடத்தில் விசாரிக்கும்படி போனா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ಚಾರಿಸುವದಕ್ಕೆ ಕರ್ತನ ಬಳಿಗೆ ಹೋ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ಕರ್ತನು ಆಕೆಗೆ--ನಿನ್ನ ಹೊಟ್ಟೆಯಲ್ಲಿ ಎರಡು ಜನಾಂಗಗಳು ಇವೆ. ನಿನ್ನ ಗರ್ಭದೊಳಗಿನಿಂದಲೇ ಎರಡು ತರವಾದ ಜನ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ೇರೆಬೇರೆಯಾಗುವರು. ಒಂದು ತರವಾದ ಜನಕ್ಕಿಂತ ಇನ್ನೊಂದು ಬಲಗೊಳ್ಳು ವದು. ಇದಲ್ಲದೆ ಹಿರಿಯನು ಕಿರಿಯನನ್ನು ಸೇವಿಸು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ಆಕೆಯು ಹೆರುವದಕ್ಕೆ ದಿನಗಳು ಪೂರ್ತಿಯಾ ದಾಗ ಇಗೋ, ಆಕೆಯ ಗರ್ಭದಲ್ಲಿ ಅವಳಿ ಮಕ್ಕಳ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ಮೊದಲನೆಯವನು ಕೆಂಪಾಗಿಯೂ ಕೂದಲೆಲ್ಲಾ ವಸ್ತ್ರದಂತೆ ಇರುವವನಾಗಿಯೂ ಹೊರ ಬಂದಾಗ ಅವನಿಗೆ ಏಸಾವ ಎಂದು ಹೆಸರಿ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ತರುವಾಯ ಅವನ ತಮ್ಮನು ಏಸಾವನ ಹಿಮ್ಮಡಿಯನ್ನು ಕೈಯಿಂದ ಹಿಡುಕೊಂಡು ಹೊರಗೆ ಬಂದನು. ಅವನಿಗೆ ಯಾಕೋಬ ಎಂದು ಹೆಸರಿ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ಕೆಯು ಇವರನ್ನು ಹೆತ್ತಾಗ ಇಸಾಕನು ಅರುವತ್ತು ವರುಷದವನಾಗ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ಆ ಹುಡುಗರು ಬೆಳೆದಾಗ ಏಸಾವನು ಬೇಟೆ ಯಾಡುವದರಲ್ಲಿ ಜಾಣನಾಗಿದ್ದು ಅಡವಿಯ ಮನುಷ್ಯ ನಾದನು; ಯಾಕೋಬನು ಗುಡಾರಗಳ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ಾಸ ಮಾಡುವ ಸಾಧುಮನುಷ್ಯನಾಗ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ಇದಲ್ಲದೆ ಅವರು ಹವೀಲ ಮೊದಲುಗೊಂಡು ಅಶ್ಶೂರಿಗೆ ಹೋಗುವ ಮಾರ್ಗದಲ್ಲಿ ಐಗುಪ್ತಕ್ಕೆ ಮುಂದೆ ಇರುವ ಶೂರಿನ ವರೆ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ಏಸಾವನು ಬೇಟೆಯಾಡಿ ತಂದ ಮಾಂಸವನ್ನು ಇಸಾಕನು ತಿಂದದ್ದರಿಂದ ಅವನನ್ನು ಪ್ರೀತಿಮಾಡಿದನು. ರೆಬೆಕ್ಕಳು ಯಾಕೋಬ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ೀತಿಮಾಡಿ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ಒಂದು ದಿನ ಯಾಕೋಬನು ಅಡಿಗೆ ಮಾಡುತ್ತಿರು ವಾಗ ಏಸಾವನು ದಣಿದು ಅಡವಿಯಿಂದ ಬ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ಏಸಾವನು ಯಾಕೋಬನಿಗೆ--ಆ ಕೆಂಪಾದ ಪದಾರ್ಥವನ್ನು ತಿನ್ನುವದಕ್ಕೆ ನನಗೆ ಕೊಡು, ನಾನು ದಣಿದಿದ್ದೇನೆ ಅಂದನು. ಆದದರ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ಿಗೆ ಎದೋಮ್‌ ಎಂದು ಹೆಸರ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ಆಗ ಯಾಕೋಬನು--ಈ ಹೊತ್ತು ನಿನ್ನ ಚೊಚ್ಚಲತನವನ್ನು ನನಗೆ ಮಾರ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ಏಸಾವನು--ಇಗೋ, ನಾನು ಸಾಯುತ್ತಿದ್ದೇನೆ; ಚೊಚ್ಚಲತನದ ಹಕ್ಕಿನಿಂದ ನನಗೇನು ಲಾಭ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ಯಾಕೋಬನು-- ಈ ಹೊತ್ತು ನನಗೆ ಪ್ರಮಾಣಮಾಡು ಅಂದನು. ಆಗ ಅವನು ಯಾಕೋಬನಿಗೆ ಪ್ರಮಾಣಮಾಡಿ ತನ್ನ ಚೊಚ್ಚಲತನವನ್ನು ಅವ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ರ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ಆಗ ಯಾಕೋಬನು ಏಸಾವನಿಗೆ ರೊಟ್ಟಿಯನ್ನೂ ಅಲಸಂದಿಯ ತೋವೆಯನ್ನೂ ಕೊಟ್ಟನು. ಅವನು ತಿಂದು ಕುಡಿದು ಎದ್ದುಹೋದನು. ಹೀ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ಾಸಮಾಡಿದರು. ಅವನು ತನ್ನ ಸಹೋದರರೆಲ್ಲರ ಎದುರಿನಲ್ಲಿಯೇ ಸತ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ಏಸಾವನು ತನ್ನ ಚೊಚ್ಚಲತನದ ಹಕ್ಕನ್ನು ಉದಾಸೀನಮ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ತರುವಾಯ ಅಬ್ರಹಾಮನು ಇನ್ನೊಬ್ಬ ಹೆಂಡತಿಯನ್ನು ಮಾಡಿಕೊಂಡನು. ಅವಳ ಹೆಸರು ಕೆಟೂರ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ಆಕೆಯು ಅವನಿಗೆ ಜಿಮ್ರಾನ್‌ ಯೊಕ್ಷಾನ್‌ ಮೆದಾನ್‌ ಮಿದ್ಯಾನ್‌ ಇಷ್ಬಾಕ್‌ ಶೂಹ ಎಂಬವರನ್ನು ಹೆತ್ತ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ಯೊಕ್ಷಾನನಿಂದ ಶೆಬಾ ದೆದಾನ್‌ ಹುಟ್ಟಿದರು. ದೆದಾನನ ಕುಮಾರರು ಅಶ್ಶೂರ್ಯರೂ ಲೆಟೂಶ್ಯರೂ ಲೆಯುಮ್ಯರ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ಮಿದ್ಯಾನನ ಕುಮಾರರು ಏಫನೂ ಏಫರನೂ ಹನೋಕನೂ ಅಬೀದನೂ ಎಲ್ದಾವನೂ, ಇವರೆಲ್ಲಾ ಕೆಟೂರಳ ಮಕ್ಕ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ಆದರೆ ಅಬ್ರಹಾಮನು ತನಗಿದ್ದದ್ದನ್ನೆಲ್ಲಾ ಇಸಾಕ ನಿಗೆ ಕೊ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ಅಬ್ರಹಾಮನಿಗೆ ಇದ್ದ ಉಪಪತ್ನಿಗಳ ಮಕ್ಕಳಿಗೆ ಅಬ್ರಹಾಮನು ದಾನಗಳನ್ನು ಕೊಟ್ಟು ತಾನು ಜೀವಿಸುತ್ತಿರುವಾಗಲೇ ಅವರ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ನ್ನ ಮಗನಾದ ಇಸಾಕನ ಬಳಿಯಿಂದ ಪೂರ್ವದಿಕ್ಕಿನ ಕಡೆಗೆ ಮೂಡಣ ದೇಶಕ್ಕೆ ಕಳುಹ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ಬ್ರಹಾಮನು ಜೀವಿಸಿದ ದಿವಸಗಳು ಒಟ್ಟು ನೂರೆಪ್ಪತ್ತೈದು ವರುಷಗಳು. ಅಬ್ರಹಾಮನು ಪ್ರಾಣ ಬಿ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ಅವನು ಪೂರ್ಣಾಯುಷ್ಯನಾಗಿ ತುಂಬಾ ಮುದುಕನಾಗಿದ್ದು ಸತ್ತು ತನ್ನ ಜನರೊಂದಿಗೆ ಸೇರಿಸ ಲ್ಪ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ಅಬ್ರಹಾಮನ ಮಗನಾದ ಇಸಾಕನ ವಂಶಾವಳಿ ಗಳು ಇವೇ; ಅಬ್ರಹಾಮನಿಂದ ಇಸಾಕನು ಹುಟ್ಟ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ಅವನ ಕುಮಾರರಾದ ಇಸಾಕನೂ ಇಷ್ಮಾಯೇಲನೂ ಮಮ್ರೆಗೆ ಎದುರಾಗಿರುವ ಹಿತ್ತಿಯ ನಾದ ಚೋಹರನ ಮಗನಾದ ಎಫ್ರೋನನ ಹೊಲ ದಲ್ಲಿರ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ಕ್ಪೇಲ ಎಂಬ ಗವಿಯಲ್ಲಿ ಅವನನ್ನು ಹೂಣಿ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ಅಬ್ರಹಾಮನು ಹೇತನ ಮಕ್ಕಳಿಂದ ತಕ್ಕೊಂಡ ಹೊಲದಲ್ಲಿ ಅಬ್ರಹಾಮನೂ ಅವನ ಹೆಂಡತಿಯಾದ ಸಾರಳೂ ಹೂಣಿಡಲ್ಪ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ಅಬ್ರಹಾಮನು ಸತ್ತನಂತರ ದೇವರು ಅವನ ಮಗನಾದ ಇಸಾಕನನ್ನು ಆಶೀರ್ವದಿಸಿದನು. ಇಸಾ ಕನು ಲಹೈರೋಯಿ ಎಂಬ ಬಾವಿಯ ಬಳಿ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ಾಸ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ಸಾರಳ ದಾಸಿಯಾದ ಐಗುಪ್ತ್ಯದ ಹಾಗರಳು ಅಬ್ರಹಾಮನಿಗೆ ಹೆತ್ತ ಅಬ್ರಹಾಮನ ಮಗನಾದ ಇಷ್ಮಾಯೇಲನ ವಂಶಾವಳಿಗ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ಅವರ ವಂಶಾ ವಳಿಗಳ ಪ್ರಕಾರ ಇಷ್ಮಾಯೇಲನ ಕುಮಾರರ ಹೆಸರು ಗಳು ಇವೇ: ಇಷ್ಮಾಯೇಲನ ಚೊಚ್ಚಲಮಗನು ನೆಬಾಯೋತ್‌ ಕೇದಾರ್‌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ದ್ಬಯೇಲ್‌ ಮಿಬ್ಸಾಮ್‌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ಮಿಷ್ಮಾ ದೂಮಾ ಮಸ್ಸ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ಹದದ್‌ ತೇಮಾ ಯಟೂರ್‌ ನಾಫೀಷ್‌ ಕೇದ್ಮ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ಇಸಾಕನು ನಾಲ್ವತ್ತು ವರುಷದವನಾಗಿದ್ದಾಗ ಪದ್ದನ್‌ ಅರಾಮಿನಿಂದ ಅರಾಮ್ಯನಾದ ಬೆತೂವೇಲನ ಮಗಳೂ ಲಾಬಾನನ ಸಹೋದರಿಯೂ ಆ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ಇವರೇ ಇಷ್ಮಾಯೇಲನ ಕುಮಾರರು; ಇವುಗಳೇ ಅವರ ಗ್ರಾಮಗಳ ಕೋಟೆಗಳ ಪ್ರಕಾರವಾಗಿ ಇರುವ ಅವರ ಹೆಸರುಗಳು. ಅವರು ತ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ನಾಂಗಗಳ ಪ್ರಕಾರ ಹನ್ನೆರಡು ಮಂದಿ ಪ್ರಭುಗ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ಇಷ್ಮಾಯೇಲನು ಬದುಕಿದ ವರುಷಗಳು ನೂರ ಮೂವತ್ತೇಳು ವರುಷಗಳು; ಅವನು ಪ್ರಾಣಬಿಟ್ಟು ಸತ್ತು ತನ್ನ ಜನರೊಂದ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ೇರಿಸಲ್ಪ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ೆಬೆಕ್ಕಳನ್ನು ಹೆಂಡತಿಯಾಗಿ ತಕ್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ಆಕೆಯು ಬಂಜೆ ಯಾಗಿದ್ದದರಿಂದ ಇಸಾಕನು ತನ್ನ ಹೆಂಡತಿಗೋಸ್ಕರ ಕರ್ತನನ್ನು ಬೇಡಿಕೊಂಡನು. ಕರ್ತನು ಅವನ ಬೇಡಿಕೆ 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ೇಳಿದನು. ಆದದರಿಂದ ಅವನ ಹೆಂಡತಿಯಾದ ರೆಬೆಕ್ಕಳು ಗರ್ಭಿಣಿಯಾ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ಆಗ ಅವಳ ಗರ್ಭ ದಲ್ಲಿ ಶಿಶುಗಳು ಒಂದನ್ನೊಂದು ನೂಕಿಕೊಂಡಾಗ ಆಕೆಯು--ಯಾಕೆ ನನಗೆ ಹೀಗೆ ಆಗುತ್ತಿರುವದು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2026-09-07T03:55:54Z</dcterms:created>
  <dcterms:modified xsi:type="dcterms:W3CDTF">2026-09-07T03:55:54Z</dcterms:modified>
  <dc:title>ಆದಿಕಾಂಡ : 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