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191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ய்கையில் மகத்துவம் உடையவ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க்கமும் உருக்கமும் நிறைந்தவ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 ஸ்தலத்தில் துதியுடன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ரிசுத்த தேவனை வாழ்த்திடுவ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ண்டவர் இயேசுவைத் தொழுதிடுவ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வியில் நிறைந்தே களித்திடுவ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ண்மையும் நேர்மையும் காத்தென்று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த்தம தேவனைப் பணிந்திடுவ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ஸ்தோத்திர பலிதனை செலுத்திடுவ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ாத்திரர் அவரை உயர்த்திடுவ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ஆதியும் நீரே அந்தமும் ந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கிமையும் கனமும் துதிகளைய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செலுத்தியே இயேசுவை துதித்திடுவோம்  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றிடா நேசர் துதி உமக்க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ேவ சபையில் வாழ்த்தி புகழ்ந்து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ந்நாளும் துதித்திடுவ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ூதர்கள் போற்றும் தூயவ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களின் பாத்திரர் தேவரீர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ின் சமூகம் ஆனந்தமே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ந்தனைப் போற்றி புகழ்ந்திடுவோம்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24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2026-06-18T17:15:06Z</dcterms:created>
  <dcterms:modified xsi:type="dcterms:W3CDTF">2026-06-18T17:15:06Z</dcterms:modified>
  <dc:title>துதிப் பாடல்கள் : 249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