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Override PartName="/ppt/slides/slide62.xml" ContentType="application/vnd.openxmlformats-officedocument.presentationml.slide+xml"/>
  <Override PartName="/ppt/notesSlides/notesSlide62.xml" ContentType="application/vnd.openxmlformats-officedocument.presentationml.notesSlide+xml"/>
  <Override PartName="/ppt/slides/slide63.xml" ContentType="application/vnd.openxmlformats-officedocument.presentationml.slide+xml"/>
  <Override PartName="/ppt/notesSlides/notesSlide63.xml" ContentType="application/vnd.openxmlformats-officedocument.presentationml.notesSlide+xml"/>
  <Override PartName="/ppt/slides/slide64.xml" ContentType="application/vnd.openxmlformats-officedocument.presentationml.slide+xml"/>
  <Override PartName="/ppt/notesSlides/notesSlide64.xml" ContentType="application/vnd.openxmlformats-officedocument.presentationml.notesSlide+xml"/>
  <Override PartName="/ppt/slides/slide65.xml" ContentType="application/vnd.openxmlformats-officedocument.presentationml.slide+xml"/>
  <Override PartName="/ppt/notesSlides/notesSlide65.xml" ContentType="application/vnd.openxmlformats-officedocument.presentationml.notesSlide+xml"/>
  <Override PartName="/ppt/slides/slide66.xml" ContentType="application/vnd.openxmlformats-officedocument.presentationml.slide+xml"/>
  <Override PartName="/ppt/notesSlides/notesSlide66.xml" ContentType="application/vnd.openxmlformats-officedocument.presentationml.notesSlide+xml"/>
  <Override PartName="/ppt/slides/slide67.xml" ContentType="application/vnd.openxmlformats-officedocument.presentationml.slide+xml"/>
  <Override PartName="/ppt/notesSlides/notesSlide67.xml" ContentType="application/vnd.openxmlformats-officedocument.presentationml.notesSlide+xml"/>
  <Override PartName="/ppt/slides/slide68.xml" ContentType="application/vnd.openxmlformats-officedocument.presentationml.slide+xml"/>
  <Override PartName="/ppt/notesSlides/notesSlide68.xml" ContentType="application/vnd.openxmlformats-officedocument.presentationml.notesSlide+xml"/>
  <Override PartName="/ppt/slides/slide69.xml" ContentType="application/vnd.openxmlformats-officedocument.presentationml.slide+xml"/>
  <Override PartName="/ppt/notesSlides/notesSlide69.xml" ContentType="application/vnd.openxmlformats-officedocument.presentationml.notesSlide+xml"/>
  <Override PartName="/ppt/slides/slide70.xml" ContentType="application/vnd.openxmlformats-officedocument.presentationml.slide+xml"/>
  <Override PartName="/ppt/notesSlides/notesSlide70.xml" ContentType="application/vnd.openxmlformats-officedocument.presentationml.notesSlide+xml"/>
  <Override PartName="/ppt/slides/slide71.xml" ContentType="application/vnd.openxmlformats-officedocument.presentationml.slide+xml"/>
  <Override PartName="/ppt/notesSlides/notesSlide71.xml" ContentType="application/vnd.openxmlformats-officedocument.presentationml.notesSlide+xml"/>
  <Override PartName="/ppt/slides/slide72.xml" ContentType="application/vnd.openxmlformats-officedocument.presentationml.slide+xml"/>
  <Override PartName="/ppt/notesSlides/notesSlide72.xml" ContentType="application/vnd.openxmlformats-officedocument.presentationml.notesSlide+xml"/>
  <Override PartName="/ppt/slides/slide73.xml" ContentType="application/vnd.openxmlformats-officedocument.presentationml.slide+xml"/>
  <Override PartName="/ppt/notesSlides/notesSlide73.xml" ContentType="application/vnd.openxmlformats-officedocument.presentationml.notesSlide+xml"/>
  <Override PartName="/ppt/slides/slide74.xml" ContentType="application/vnd.openxmlformats-officedocument.presentationml.slide+xml"/>
  <Override PartName="/ppt/notesSlides/notesSlide74.xml" ContentType="application/vnd.openxmlformats-officedocument.presentationml.notesSlide+xml"/>
  <Override PartName="/ppt/slides/slide75.xml" ContentType="application/vnd.openxmlformats-officedocument.presentationml.slide+xml"/>
  <Override PartName="/ppt/notesSlides/notesSlide75.xml" ContentType="application/vnd.openxmlformats-officedocument.presentationml.notesSlide+xml"/>
  <Override PartName="/ppt/slides/slide76.xml" ContentType="application/vnd.openxmlformats-officedocument.presentationml.slide+xml"/>
  <Override PartName="/ppt/notesSlides/notesSlide76.xml" ContentType="application/vnd.openxmlformats-officedocument.presentationml.notesSlide+xml"/>
  <Override PartName="/ppt/slides/slide77.xml" ContentType="application/vnd.openxmlformats-officedocument.presentationml.slide+xml"/>
  <Override PartName="/ppt/notesSlides/notesSlide77.xml" ContentType="application/vnd.openxmlformats-officedocument.presentationml.notesSlide+xml"/>
  <Override PartName="/ppt/slides/slide78.xml" ContentType="application/vnd.openxmlformats-officedocument.presentationml.slide+xml"/>
  <Override PartName="/ppt/notesSlides/notesSlide78.xml" ContentType="application/vnd.openxmlformats-officedocument.presentationml.notesSlide+xml"/>
  <Override PartName="/ppt/slides/slide79.xml" ContentType="application/vnd.openxmlformats-officedocument.presentationml.slide+xml"/>
  <Override PartName="/ppt/notesSlides/notesSlide79.xml" ContentType="application/vnd.openxmlformats-officedocument.presentationml.notesSlide+xml"/>
  <Override PartName="/ppt/slides/slide80.xml" ContentType="application/vnd.openxmlformats-officedocument.presentationml.slide+xml"/>
  <Override PartName="/ppt/notesSlides/notesSlide80.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 id="331" r:id="rId78"/>
    <p:sldId id="332" r:id="rId79"/>
    <p:sldId id="333" r:id="rId80"/>
    <p:sldId id="334" r:id="rId81"/>
    <p:sldId id="335" r:id="rId8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slide" Target="slides/slide67.xml"/>
  <Relationship Id="rId70" Type="http://schemas.openxmlformats.org/officeDocument/2006/relationships/slide" Target="slides/slide68.xml"/>
  <Relationship Id="rId71" Type="http://schemas.openxmlformats.org/officeDocument/2006/relationships/slide" Target="slides/slide69.xml"/>
  <Relationship Id="rId72" Type="http://schemas.openxmlformats.org/officeDocument/2006/relationships/slide" Target="slides/slide70.xml"/>
  <Relationship Id="rId73" Type="http://schemas.openxmlformats.org/officeDocument/2006/relationships/slide" Target="slides/slide71.xml"/>
  <Relationship Id="rId74" Type="http://schemas.openxmlformats.org/officeDocument/2006/relationships/slide" Target="slides/slide72.xml"/>
  <Relationship Id="rId75" Type="http://schemas.openxmlformats.org/officeDocument/2006/relationships/slide" Target="slides/slide73.xml"/>
  <Relationship Id="rId76" Type="http://schemas.openxmlformats.org/officeDocument/2006/relationships/slide" Target="slides/slide74.xml"/>
  <Relationship Id="rId77" Type="http://schemas.openxmlformats.org/officeDocument/2006/relationships/slide" Target="slides/slide75.xml"/>
  <Relationship Id="rId78" Type="http://schemas.openxmlformats.org/officeDocument/2006/relationships/slide" Target="slides/slide76.xml"/>
  <Relationship Id="rId79" Type="http://schemas.openxmlformats.org/officeDocument/2006/relationships/slide" Target="slides/slide77.xml"/>
  <Relationship Id="rId80" Type="http://schemas.openxmlformats.org/officeDocument/2006/relationships/slide" Target="slides/slide78.xml"/>
  <Relationship Id="rId81" Type="http://schemas.openxmlformats.org/officeDocument/2006/relationships/slide" Target="slides/slide79.xml"/>
  <Relationship Id="rId82" Type="http://schemas.openxmlformats.org/officeDocument/2006/relationships/slide" Target="slides/slide80.xml"/>
  <Relationship Id="rId83" Type="http://schemas.openxmlformats.org/officeDocument/2006/relationships/presProps" Target="presProps.xml"/>
  <Relationship Id="rId84" Type="http://schemas.openxmlformats.org/officeDocument/2006/relationships/viewProps" Target="viewProps.xml"/>
  <Relationship Id="rId85"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But as one was felling a beam, the axe head fell into the water: and he cried, and said, Alas, master! for it was borrowed.]]></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the man of God said, Where fell it? And he showed him the place. And he cut down a stick, and cast it in thither; and the iron did swim.]]></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the man of God said, Where fell it? And he showed him the place. And he cut down a stick, and cast it in thither; and the iron did swim.]]></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Therefore said he, Take it up to you. And he put out his hand, and took it.]]></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Then the king of Syria warred against Israel, and took counsel with his servants, saying, In such and such a place shall be my camp.]]></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Then the king of Syria warred against Israel, and took counsel with his servants, saying, In such and such a place shall be my camp.]]></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the man of God sent unto the king of Israel, saying, Beware that you pass not such a place; for thither the Syrians are come down.]]></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the man of God sent unto the king of Israel, saying, Beware that you pass not such a place; for thither the Syrians are come down.]]></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the king of Israel sent to the place which the man of God told him and warned him of, and saved himself there, not once nor twice.]]></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the king of Israel sent to the place which the man of God told him and warned him of, and saved himself there, not once nor twice.]]></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the sons of the prophets said unto Elisha, Behold now, the place where we dwell with you is too strait for us.]]></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the king of Israel sent to the place which the man of God told him and warned him of, and saved himself there, not once nor twice.]]></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Therefore the heart of the king of Syria was sore troubled for this thing; and he called his servants, and said unto them, Will all of you not show me which of us is for the king of Israel?]]></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Therefore the heart of the king of Syria was sore troubled for this thing; and he called his servants, and said unto them, Will all of you not show me which of us is for the king of Israel?]]></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Therefore the heart of the king of Syria was sore troubled for this thing; and he called his servants, and said unto them, Will all of you not show me which of us is for the king of Israel?]]></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one of his servants said, None, my lord, O king: but Elisha, the prophet that is in Israel, tells the king of Israel the words that you speak in your bedchamber.]]></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one of his servants said, None, my lord, O king: but Elisha, the prophet that is in Israel, tells the king of Israel the words that you speak in your bedchamber.]]></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one of his servants said, None, my lord, O king: but Elisha, the prophet that is in Israel, tells the king of Israel the words that you speak in your bedchamber.]]></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he said, Go and spy where he is, that I may send and fetch him. And it was told him, saying, Behold, he is in Dothan.]]></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he said, Go and spy where he is, that I may send and fetch him. And it was told him, saying, Behold, he is in Dothan.]]></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Therefore sent he thither horses, and chariots, and a great host: and they came by night, and compassed the city about.]]></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the sons of the prophets said unto Elisha, Behold now, the place where we dwell with you is too strait for us.]]></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Therefore sent he thither horses, and chariots, and a great host: and they came by night, and compassed the city about.]]></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when the servant of the man of God was risen early, and gone forth, behold, an host compassed the city both with horses and chariots. And his servant said unto him, Alas, my master! how shall we do?]]></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when the servant of the man of God was risen early, and gone forth, behold, an host compassed the city both with horses and chariots. And his servant said unto him, Alas, my master! how shall we do?]]></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when the servant of the man of God was risen early, and gone forth, behold, an host compassed the city both with horses and chariots. And his servant said unto him, Alas, my master! how shall we do?]]></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he answered, Fear not: for they that be with us are more than they that be with them.]]></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he answered, Fear not: for they that be with us are more than they that be with them.]]></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Elisha prayed, and said, LORD, I pray you, open his eyes, that he may see. And the LORD opened the eyes of the young man; and he saw: and, behold, the mountain was full of horses and chariots of fire round about Elisha.]]></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Elisha prayed, and said, LORD, I pray you, open his eyes, that he may see. And the LORD opened the eyes of the young man; and he saw: and, behold, the mountain was full of horses and chariots of fire round about Elisha.]]></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Elisha prayed, and said, LORD, I pray you, open his eyes, that he may see. And the LORD opened the eyes of the young man; and he saw: and, behold, the mountain was full of horses and chariots of fire round about Elisha.]]></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And when they came down to him, Elisha prayed unto the LORD, and said, Strike this people, I pray you, with blindness. And he stroke them with blindness according to the word of Elisha.]]></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Let us go, we pray you, unto Jordan, and take thence every man a beam, and let us make us a place there, where we may dwell. And he answered, Go all of you.]]></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And when they came down to him, Elisha prayed unto the LORD, and said, Strike this people, I pray you, with blindness. And he stroke them with blindness according to the word of Elisha.]]></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And when they came down to him, Elisha prayed unto the LORD, and said, Strike this people, I pray you, with blindness. And he stroke them with blindness according to the word of Elisha.]]></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Elisha said unto them, This is not the way, neither is this the city: follow me, and I will bring you to the man whom all of you seek. But he led them to Samaria.]]></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Elisha said unto them, This is not the way, neither is this the city: follow me, and I will bring you to the man whom all of you seek. But he led them to Samaria.]]></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Elisha said unto them, This is not the way, neither is this the city: follow me, and I will bring you to the man whom all of you seek. But he led them to Samaria.]]></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And it came to pass, when they were come into Samaria, that Elisha said, LORD, open the eyes of these men, that they may see. And the LORD opened their eyes, and they saw; and, behold, they were in the midst of Samaria.]]></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And it came to pass, when they were come into Samaria, that Elisha said, LORD, open the eyes of these men, that they may see. And the LORD opened their eyes, and they saw; and, behold, they were in the midst of Samaria.]]></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And it came to pass, when they were come into Samaria, that Elisha said, LORD, open the eyes of these men, that they may see. And the LORD opened their eyes, and they saw; and, behold, they were in the midst of Samaria.]]></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And the king of Israel said unto Elisha, when he saw them, My father, shall I strike them? shall I strike them?]]></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And the king of Israel said unto Elisha, when he saw them, My father, shall I strike them? shall I strike them?]]></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Let us go, we pray you, unto Jordan, and take thence every man a beam, and let us make us a place there, where we may dwell. And he answered, Go all of you.]]></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And he answered, You shall not strike them: would you strike those whom you have taken captive with your sword and with your bow? set bread and water before them, that they may eat and drink, and go to their master.]]></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And he answered, You shall not strike them: would you strike those whom you have taken captive with your sword and with your bow? set bread and water before them, that they may eat and drink, and go to their master.]]></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And he answered, You shall not strike them: would you strike those whom you have taken captive with your sword and with your bow? set bread and water before them, that they may eat and drink, and go to their master.]]></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And he prepared great provision for them: and when they had eaten and drunk, he sent them away, and they went to their master. So the bands of Syria came no more into the land of Israel.]]></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And he prepared great provision for them: and when they had eaten and drunk, he sent them away, and they went to their master. So the bands of Syria came no more into the land of Israel.]]></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And he prepared great provision for them: and when they had eaten and drunk, he sent them away, and they went to their master. So the bands of Syria came no more into the land of Israel.]]></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And it came to pass after this, that Benhadad king of Syria gathered all his host, and went up, and besieged Samaria.]]></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And it came to pass after this, that Benhadad king of Syria gathered all his host, and went up, and besieged Samaria.]]></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And there was a great famine in Samaria: and, behold, they besieged it, until an ass's head was sold for fourscore pieces of silver, and the fourth part of a cab of dove's dung for five pieces of silver.]]></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And there was a great famine in Samaria: and, behold, they besieged it, until an ass's head was sold for fourscore pieces of silver, and the fourth part of a cab of dove's dung for five pieces of silver.]]></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one said, Be content, I pray you, and go with your servants. And he answered, I will go.]]></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And there was a great famine in Samaria: and, behold, they besieged it, until an ass's head was sold for fourscore pieces of silver, and the fourth part of a cab of dove's dung for five pieces of silver.]]></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And as the king of Israel was passing by upon the wall, there cried a woman unto him, saying, Help, my lord, O king.]]></a:t>
            </a: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And as the king of Israel was passing by upon the wall, there cried a woman unto him, saying, Help, my lord, O king.]]></a:t>
            </a: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And he said, If the LORD do not help you, whence shall I help you? out of the barn floor, or out of the winepress?]]></a:t>
            </a:r>
          </a:p>
        </p:txBody>
      </p:sp>
    </p:spTree>
  </p:cSld>
</p:notes>
</file>

<file path=ppt/notesSlides/notesSlide6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And he said, If the LORD do not help you, whence shall I help you? out of the barn floor, or out of the winepress?]]></a:t>
            </a:r>
          </a:p>
        </p:txBody>
      </p:sp>
    </p:spTree>
  </p:cSld>
</p:notes>
</file>

<file path=ppt/notesSlides/notesSlide6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And the king said unto her, What disturbs you? And she answered, This woman said unto me, Give your son, that we may eat him to day, and we will eat my son tomorrow.]]></a:t>
            </a:r>
          </a:p>
        </p:txBody>
      </p:sp>
    </p:spTree>
  </p:cSld>
</p:notes>
</file>

<file path=ppt/notesSlides/notesSlide6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And the king said unto her, What disturbs you? And she answered, This woman said unto me, Give your son, that we may eat him to day, and we will eat my son tomorrow.]]></a:t>
            </a:r>
          </a:p>
        </p:txBody>
      </p:sp>
    </p:spTree>
  </p:cSld>
</p:notes>
</file>

<file path=ppt/notesSlides/notesSlide6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So we boiled my son, and did eat him: and I said unto her on the next day, Give your son, that we may eat him: and she has hid her son.]]></a:t>
            </a:r>
          </a:p>
        </p:txBody>
      </p:sp>
    </p:spTree>
  </p:cSld>
</p:notes>
</file>

<file path=ppt/notesSlides/notesSlide6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So we boiled my son, and did eat him: and I said unto her on the next day, Give your son, that we may eat him: and she has hid her son.]]></a:t>
            </a:r>
          </a:p>
        </p:txBody>
      </p:sp>
    </p:spTree>
  </p:cSld>
</p:notes>
</file>

<file path=ppt/notesSlides/notesSlide6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And it came to pass, when the king heard the words of the woman, that he rent his clothes; and he passed by upon the wall, and the people looked, and, behold, he had sackcloth within upon his flesh.]]></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one said, Be content, I pray you, and go with your servants. And he answered, I will go.]]></a:t>
            </a:r>
          </a:p>
        </p:txBody>
      </p:sp>
    </p:spTree>
  </p:cSld>
</p:notes>
</file>

<file path=ppt/notesSlides/notesSlide7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And it came to pass, when the king heard the words of the woman, that he rent his clothes; and he passed by upon the wall, and the people looked, and, behold, he had sackcloth within upon his flesh.]]></a:t>
            </a:r>
          </a:p>
        </p:txBody>
      </p:sp>
    </p:spTree>
  </p:cSld>
</p:notes>
</file>

<file path=ppt/notesSlides/notesSlide7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Then he said, God do so and more also to me, if the head of Elisha the son of Shaphat shall stand on him this day.]]></a:t>
            </a:r>
          </a:p>
        </p:txBody>
      </p:sp>
    </p:spTree>
  </p:cSld>
</p:notes>
</file>

<file path=ppt/notesSlides/notesSlide7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Then he said, God do so and more also to me, if the head of Elisha the son of Shaphat shall stand on him this day.]]></a:t>
            </a:r>
          </a:p>
        </p:txBody>
      </p:sp>
    </p:spTree>
  </p:cSld>
</p:notes>
</file>

<file path=ppt/notesSlides/notesSlide7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But Elisha sat in his house, and the elders sat with him; and the king sent a man from before him: but before the messenger came to him, he said to the elders, See all of you how this son of a murderer has sent to take away mine head? look, when the messenger comes, shut the door, and hold him fast at the door: is not the sound of his master's feet behind him?]]></a:t>
            </a:r>
          </a:p>
        </p:txBody>
      </p:sp>
    </p:spTree>
  </p:cSld>
</p:notes>
</file>

<file path=ppt/notesSlides/notesSlide7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But Elisha sat in his house, and the elders sat with him; and the king sent a man from before him: but before the messenger came to him, he said to the elders, See all of you how this son of a murderer has sent to take away mine head? look, when the messenger comes, shut the door, and hold him fast at the door: is not the sound of his master's feet behind him?]]></a:t>
            </a:r>
          </a:p>
        </p:txBody>
      </p:sp>
    </p:spTree>
  </p:cSld>
</p:notes>
</file>

<file path=ppt/notesSlides/notesSlide7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But Elisha sat in his house, and the elders sat with him; and the king sent a man from before him: but before the messenger came to him, he said to the elders, See all of you how this son of a murderer has sent to take away mine head? look, when the messenger comes, shut the door, and hold him fast at the door: is not the sound of his master's feet behind him?]]></a:t>
            </a:r>
          </a:p>
        </p:txBody>
      </p:sp>
    </p:spTree>
  </p:cSld>
</p:notes>
</file>

<file path=ppt/notesSlides/notesSlide7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But Elisha sat in his house, and the elders sat with him; and the king sent a man from before him: but before the messenger came to him, he said to the elders, See all of you how this son of a murderer has sent to take away mine head? look, when the messenger comes, shut the door, and hold him fast at the door: is not the sound of his master's feet behind him?]]></a:t>
            </a:r>
          </a:p>
        </p:txBody>
      </p:sp>
    </p:spTree>
  </p:cSld>
</p:notes>
</file>

<file path=ppt/notesSlides/notesSlide7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But Elisha sat in his house, and the elders sat with him; and the king sent a man from before him: but before the messenger came to him, he said to the elders, See all of you how this son of a murderer has sent to take away mine head? look, when the messenger comes, shut the door, and hold him fast at the door: is not the sound of his master's feet behind him?]]></a:t>
            </a:r>
          </a:p>
        </p:txBody>
      </p:sp>
    </p:spTree>
  </p:cSld>
</p:notes>
</file>

<file path=ppt/notesSlides/notesSlide7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And while he yet talked with them, behold, the messenger came down unto him: and he said, Behold, this evil is of the LORD; what should I wait for the LORD any longer?]]></a:t>
            </a:r>
          </a:p>
        </p:txBody>
      </p:sp>
    </p:spTree>
  </p:cSld>
</p:notes>
</file>

<file path=ppt/notesSlides/notesSlide7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And while he yet talked with them, behold, the messenger came down unto him: and he said, Behold, this evil is of the LORD; what should I wait for the LORD any longer?]]></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So he went with them. And when they came to Jordan, they cut down wood.]]></a:t>
            </a:r>
          </a:p>
        </p:txBody>
      </p:sp>
    </p:spTree>
  </p:cSld>
</p:notes>
</file>

<file path=ppt/notesSlides/notesSlide8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And while he yet talked with them, behold, the messenger came down unto him: and he said, Behold, this evil is of the LORD; what should I wait for the LORD any longer?]]></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But as one was felling a beam, the axe head fell into the water: and he cried, and said, Alas, master! for it was borrowed.]]></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49341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2.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3.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4.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5.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6.xml"/>
</Relationships>

</file>

<file path=ppt/slides/_rels/slide6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7.xml"/>
</Relationships>

</file>

<file path=ppt/slides/_rels/slide6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8.xml"/>
</Relationships>

</file>

<file path=ppt/slides/_rels/slide6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9.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7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0.xml"/>
</Relationships>

</file>

<file path=ppt/slides/_rels/slide7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1.xml"/>
</Relationships>

</file>

<file path=ppt/slides/_rels/slide7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2.xml"/>
</Relationships>

</file>

<file path=ppt/slides/_rels/slide7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3.xml"/>
</Relationships>

</file>

<file path=ppt/slides/_rels/slide7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4.xml"/>
</Relationships>

</file>

<file path=ppt/slides/_rels/slide7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5.xml"/>
</Relationships>

</file>

<file path=ppt/slides/_rels/slide7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6.xml"/>
</Relationships>

</file>

<file path=ppt/slides/_rels/slide7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7.xml"/>
</Relationships>

</file>

<file path=ppt/slides/_rels/slide7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8.xml"/>
</Relationships>

</file>

<file path=ppt/slides/_rels/slide7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9.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8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0.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2 இராஜாக்கள் : 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வலாக வாங்கப்பட்டதே என்று கூவி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தேவனுடைய மனுஷன் அது எங்கே விழுந்தது என்று கேட்டான்; அவன் அந்த இடத்தைக் காண்பித்தபோது, ஒரு கொம்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ட்டி, அதை அங்கே எறிந்து, அந்த இரும்பை மிதக்கப்பண்ணி,]]></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அதை எடுத்துக்கொள் என்றான்; அப்படியே அவன் தன் கையை நீட்டி அதை எடுத்துக்கொண்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அக்காலத்தில் சீரியாவின் ராஜா இஸ்ரவேலுக்கு விரோதமாய் யுத்தம் பண்ணி, இன்ன இன்ன ஸ்தல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ளயமிறங்குவேன் என்று தன் ஊழியக்காரரோடே ஆலோசனைபண்ணி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ஆகிலும் தேவனுடைய மனுஷன் இஸ்ரவேலின் ராஜாவினிடத்தில் ஆள் அனுப்பி: இன்ன இடத்துக்குப் போகாதபடி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ச்சரிக்கையாயிரும்; சீரியர் அங்கே இறங்குவார்கள் என்று சொல்லச் சொன்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அப்பொழுது இஸ்ரவேலின் ராஜா தேவனுடைய மனுஷன் தன்னை எச்சரித்து, தனக்குக் குறித்துச்சொ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ஸ்தலத்திற்கு மனுஷரை அனுப்பிப்பார்த்து எச்சரிக்கையாயிருந்து, இப்படி அநேகந்தரம் தன்னை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தீர்க்கதரிசிகளின் புத்திரர் எலிசாவை நோக்கி: இதோ, நாங்கள் உம்முடன் குடியிருக்கிற இந்த இட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த்துக்கொண்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இந்தக் காரியத்தினிமித்தம் சீரிய ராஜாவின் இருதயம் குழம்பி, அவன் தன் ஊழியக்காரரை அழை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ம்முடையவர்களில் இஸ்ரவேலின் ராஜாவுக்கு உளவாயிருக்கிறவன் யார் என்று நீங்கள் என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றிவிக்கமாட்டீர்களா என்று கே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அப்பொழுது அவன் ஊழியக்காரரில் ஒருவன்: அப்படியில்லை; என் ஆண்டவனாகிய ராஜாவே, நீர் உம்முடைய பள்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றையிலே பேசுகிற வார்த்தைகளையும் இஸ்ரவேலிருக்கிற தீர்க்கதரிசியாகிய எலிசா இஸ்ரவேலின் ராஜாவு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றிவிப்பான்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அப்பொழுது அவன்: நான் மனுஷரை அனுப்பி அவனைப் பிடிக்கும்படி, நீங்கள் போய் அவன் எங்கே இருக்கி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று பாருங்கள் என்றான்; அவன் தோத்தானில் இருக்கிறான் என்று அவனுக்கு அறிவிக்கப்பட்ட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அப்பொழுது அவன் அங்கே குதிரைகளையும் இரதங்களையும் பலத்த இராணுவத்தையும் அனுப்பினான்; அ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ங்களுக்கு நெருக்கமாய் இருக்கிற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க்காலத்திலே வந்து பட்டணத்தை வளைந்துகொண்டா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தேவனுடைய மனுஷனின் வேலைக்காரன் அதிகாலமே எழுந்து வெளியே புறப்படுகையில், இதோ, இராணுவமு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திரைகளும் இரதங்களும் பட்டணத்தைச் சுற்றிக் கொண்டிருக்கக் கண்டான்; அப்பொழுது வேலைக்காரன் அ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க்கி: ஐயோ, என் ஆண்டவனே, என்னசெய்வோம்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அதற்கு அவன்: பயப்படாதே; அவர்களோடிருக்கிறவர்களைப் பார்க்கிலும் நம்மோடிருக்கிறவர்கள் அதி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அப்பொழுது எலிசா விண்ணப்பம் பண்ணி: கர்த்தாவே, இவன் பார்க்கும்படி இவன் கண்களைத் திறந்தருளு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றான்; உடனே கர்த்தர் அந்த வேலைக்காரன் கண்களைத் திறந்தார்; இதோ, எலிசாவைச் சுற்றிலும் அக்கினிமயமா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திரைகளாலும் இரதங்களாலும் அந்த மலை நிறைந்திருக்கிறதை அவன் கண்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அவர்கள் அவனிடத்தில் வருகையில், எலிசா கர்த்தரை நோக்கி விண்ணப்பம்பண்ணி: இந்த ஜனங்களுக்குக் கண்]]></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நாங்கள் யோர்தான்மட்டும் போய் அவ்விடத்தில் ஒவ்வொருவர் ஒவ்வொரு உத்திரத்தை வெட்டி, குடியிருக்க அங்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யக்கம் உண்டாகும்படி செய்யும் என்றான்; எலிசாவுடைய வார்த்தையின்படியே அவர்களுக்குக் கண்மய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ண்டாகும்படி செய்தா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அப்பொழுது எலிசா அவர்களை நோக்கி: இது வழி அல்ல; இது பட்டணமும் அல்ல; என் பிறகே வாருங்கள்; நீ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டுகிற மனுஷனிடத்தில் நான் உங்களை வழிநடத்துவேன் என்று சொல்லி, அவர்களைச் சமாரியாவுக்கு அழைத்து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ண்டுபோ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அவர்கள் சமாரியாவில் வந்தபோது, எலிசா: கர்த்தாவே, இவர்கள் பார்க்கும் படிக்கு இவர்கள் கண்களை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றந்தருளும் என்றான்; பார்க்கும்படிக்குக் கர்த்தர் அவர்கள் கண்களைத் திறக்கும்போது, இதோ, அ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மாரியாவின் நடுவே இருந்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இஸ்ரவேலின் ராஜா அவர்களைக் கண்டபோது, எலிசாவைப் பார்த்து: என் தகப்பனே, நான் அவர்களை வெட்டி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டலாமா என்று கே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ங்களுக்கு ஒரு இடத்தை உண்டாக்குவோம் என்றார்கள். அதற்கு அவன்: போங்கள்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அதற்கு அவன்: நீர் வெட்டவேண்டாம்; நீர் உம்முடைய பட்டயத்தாலும், உம்முடைய வில்லினாலும் சிறையாக்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ண்டவர்களை வெட்டுகிறீரோ? இவர்கள் புசித்துக் குடித்து, தங்கள் ஆண்டவனிடத்துக்குப் போகும்படி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ப்பமும் தண்ணீரும் அவர்களுக்கெதிரில் வையும்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அப்பொழுது அவர்களுக்குப் பெரிய விருந்துபண்ணி, அவர்கள் புசித்துக் குடித்தபின்பு, அ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னுப்பிவிட்டான்; அவர்கள் தங்கள் ஆண்டவனிடத்துக்குப் போய்விட்டார்கள்; சீரியரின் தண்டுகள் இஸ்ரவே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சத்திலே அப்புறம் வரவி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இதற்குப்பின்பு சீரியாவின் ராஜாவாகிய பெனாதாத் தன் இராணுவத்தையெல்லாம் கூட்டிக்கொண்டுவ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மாரியாவை முற்றிக்கைபோ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அதினால் சமாரியாவிலே கொடிய பஞ்சமுண்டாயிற்று; ஒரு கழுதைத் தலை எண்பது வெள்ளிக்காசு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றாக்களுக்குப் போடுகிற காற்படி பயறு ஐந்து வெள்ளிக்காசுக்கும் விற்கப்படுமட்டும் அ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அவர்களில் ஒருவன்: நீர் தயவுசெய்து உமது அடியாரோடேகூட வரவேண்டும் என்றான். அதற்கு அவன்: நா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ற்றிக்கைபோட்டா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இஸ்ரவேலின் ராஜா அலங்கத்தின் மேல் நடந்துபோகையில், ஒரு ஸ்திரீ அவனைப்பார்த்துக் கூப்பிட்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ராஜாவாகிய என் ஆண்டவனே, இரட்சியும் என்றா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அதற்கு அவன்: கர்த்தர் உன்னை இரட்சிக்காதிருந்தால் நான் எதிலிருந்து எடுத்து உன்னை இரட்சிக்க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ளஞ்சியத்திலிருந்தா, ஆலையிலிருந்தா என்று சொ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ராஜா பின்னையும் அவளைப் பார்த்து: உனக்கு என்னவேண்டும் என்று கேட்டான். அதற்கு அவள்: இந்த ஸ்தி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னை நோக்கி: உன் மகனைத் தா, அவனை இன்று தின்போம்; நாளைக்கு என் மகனைத் தின்போம் என்றா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அப்படியே என் மகனை ஆக்கித் தின்றோம்; மறுநாளில் நான் இவளை நோக்கி: நாம் உன் மகனைத் தின்ன அவனைத் 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றேன்; அவள் தன் மகனை ஒளித்துவிட்டாள் என்றா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அந்த ஸ்திரீயின் வார்த்தைகளை ராஜா கேட்டவுடனே, அலங்கத்தின்மேல் நடந்துபோகிற அவன் தன் வஸ்திரங்களை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ருகிறேன் என்று சொ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ழித்துக்கொண்டான்; அவன் உள்ளே தன் சரீரத்தின்மேல் இரட்டு உடுத்தியிருக்கிறதை ஜனங்கள் கண்டா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1. அவன்: சாப்பாத்தின் குமாரனாகிய எலிசாவின் தலை இன்றைக்கு அவன்மேல் இருந்தால், தேவன் அதற்கு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ரியாகவும் அதற்கு அதிகமாகவும் எனக்குச் செய்யக்கடவர் என்று சொன்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2. எலிசா தன் வீட்டில் உட்கார்ந்திருந்தான்; மூப்பரும் அவனோடு உட்கார்ந்திருந்தார்கள். அப்பொழுது ராஜா:]]></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ஒரு மனுஷனைத் தனக்கு முன்னே அனுப்பினான்; இந்த ஆள் எலிசாவினிடத்துக்கு வருமுன்னே, அவன் அந்த மூப்ப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க்கி: என் தலையை வாங்க, அந்தக் கொலைபாதகனுடைய மகன் ஆள் அனுப்பினான்; பார்த்தீர்களா? அந்த ஆ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ரும்போது, நீங்கள் அவனை உள்ளே வரவொட்டாமல் கதவைப் பூட்டிப்போடுங்கள்; அவனுக்குப் பின்னாக அ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ஆண்டவனுடைய காலின் சத்தம் கேட்கிறது அல்லவா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3. அவர்களோடே அவன் பேசிக்கொண்டிருக்கையில், அந்த ஆள் அவனிடத்தில் வந்து: இதோ, இந்தப் பொல்லாப்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ர்த்தரால் உண்டானது; நான் இனிக் கர்த்தருக்காகக் காத்திருக்க வேண்டியது என்ன என்று ராஜா சொல்லுகி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அவர்களோடேகூடப் போனான்; அவர்கள் யோர்தான் நதியருகே வந்த போது மரங்களை வெட்டி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ஒருவன் ஒரு உத்திரத்தை வெட்டி விழுத்துகையில் கோடரி தண்ணீரில் விழுந்தது; அவன்: ஐயோ என் ஆண்டவனே, அ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6]]></a:t>
            </a:r>
          </a:p>
        </p:txBody>
      </p:sp>
    </p:spTree>
  </p:cSld>
  <p:clrMapOvr>
    <a:masterClrMapping/>
  </p:clrMapOvr>
</p:sld>
</file>

<file path=ppt/theme/theme1.xml><?xml version="1.0" encoding="utf-8"?>
<a:theme xmlns:a="http://schemas.openxmlformats.org/drawingml/2006/main" name="Theme94">
  <a:themeElements>
    <a:clrScheme name="Theme9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80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2026-06-03T08:58:57Z</dcterms:created>
  <dcterms:modified xsi:type="dcterms:W3CDTF">2026-06-03T08:58:57Z</dcterms:modified>
  <dc:title>2 இராஜாக்கள் : 6</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