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உங்களுக்காக யுத்தம் பண்ணுவார்; நீங்கள் சும்மாயிருப்பீர்கள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ார்வோன் இஸ்ரவேல் புத்திரரைக் குறித்து: அவர்கள் தேசத்திலே திகைத்துத் திரிகிறார்கள்; வனாந்தரம் அவர்களை அடைத்துப்போட்டது என்று சொல்ல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ார்வோன் இஸ்ரவேல் புத்திரரைக் குறித்து: அவர்கள் தேசத்திலே திகைத்துத் திரிகிறார்கள்; வனாந்தரம் அவர்களை அடைத்துப்போட்டது என்று சொல்ல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மோசேயை நோக்கி: நீ என்னிடத்தில் முறையிடுகிறது என்ன? புறப்பட்டுப் போங்கள் என்று இஸ்ரவேல் புத்திரருக்குச் சொல்ல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மோசேயை நோக்கி: நீ என்னிடத்தில் முறையிடுகிறது என்ன? புறப்பட்டுப் போங்கள் என்று இஸ்ரவேல் புத்திரருக்குச் சொல்ல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, பார்வோன் அவர்களைப் பின்தொடரும்படிக்கு, நான் அவன் இருதயத்தைக் கடினப்படுத்தி, நானே கர்த்தர் என்பதை எகிப்தியர் அறியும்படி, பார்வோனாலும் அவனுடைய எல்லா ராணுவத்தாலும் மகிமைப்படுவேன் என்றார்; அவர்கள் அப்படியே செய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, பார்வோன் அவர்களைப் பின்தொடரும்படிக்கு, நான் அவன் இருதயத்தைக் கடினப்படுத்தி, நானே கர்த்தர் என்பதை எகிப்தியர் அறியும்படி, பார்வோனாலும் அவனுடைய எல்லா ராணுவத்தாலும் மகிமைப்படுவேன் என்றார்; அவர்கள் அப்படியே செய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உன் கோலை ஓங்கி, உன் கையைச் சமுத்திரத்தின்மேல் நீட்டி, சமுத்திரத்தைப் பிளந்துவிடு; அப்பொழுது இஸ்ரவேல் புத்திரர் சமுத்திரத்தின் நடுவாக வெட்டாந்தரையிலே நடந்துபோ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உன் கோலை ஓங்கி, உன் கையைச் சமுத்திரத்தின்மேல் நீட்டி, சமுத்திரத்தைப் பிளந்துவிடு; அப்பொழுது இஸ்ரவேல் புத்திரர் சமுத்திரத்தின் நடுவாக வெட்டாந்தரையிலே நடந்துபோ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கிப்தியர் உங்களைப் பின் தொடர்ந்து வரும்படி நான் அவர்கள் இருதயத்தைக் கடினப்படுத்தி, பார்வோனாலும் அவன் இரதங்கள் குதிரைவீரர் முதலாகிய அவனுடைய எல்லா இராணுவத்தாலும் மகிமைப்பட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கிப்தியர் உங்களைப் பின் தொடர்ந்து வரும்படி நான் அவர்கள் இருதயத்தைக் கடினப்படுத்தி, பார்வோனாலும் அவன் இரதங்கள் குதிரைவீரர் முதலாகிய அவனுடைய எல்லா இராணுவத்தாலும் மகிமைப்பட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நான் பார்வோனாலும் அவன் இரதங்களாலும் அவன் குதிரைவீரராலும் மகிமைப்படும்போது, நானே கர்த்தர் என்பதை எகிப்தியர் அறிவார்கள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நான் பார்வோனாலும் அவன் இரதங்களாலும் அவன் குதிரைவீரராலும் மகிமைப்படும்போது, நானே கர்த்தர் என்பதை எகிப்தியர் அறிவார்கள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ஸ்ரவேலரின் சேனைக்கு முன்னாக நடந்த தேவதூதனானவர் விலகி, அவர்களுக்குப் பின்னாக நடந்தார்; அவர்களுக்கு முன் இருந்த மேக ஸ்தம்பமும் விலகி, அவர்கள் பின்னே நின்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ஸ்ரவேலரின் சேனைக்கு முன்னாக நடந்த தேவதூதனானவர் விலகி, அவர்களுக்குப் பின்னாக நடந்தார்; அவர்களுக்கு முன் இருந்த மேக ஸ்தம்பமும் விலகி, அவர்கள் பின்னே நின்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ு எகிப்தியரின் சேனையும் இஸ்ரவேலரின் சேனையும் இராமுழுதும் ஒன்றோடொன்று சேராதபடி அவைகள் நடுவில் வந்தது; எகிப்தியருக்கு அது மேகமும் அந்தகாரமுமாய் இருந்தது, இஸ்ரவேலருக்கோ அது இரவை வெளிச்சமாக்க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ு எகிப்தியரின் சேனையும் இஸ்ரவேலரின் சேனையும் இராமுழுதும் ஒன்றோடொன்று சேராதபடி அவைகள் நடுவில் வந்தது; எகிப்தியருக்கு அது மேகமும் அந்தகாரமுமாய் இருந்தது, இஸ்ரவேலருக்கோ அது இரவை வெளிச்சமாக்க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் ஓடிப்போய்விட்டார்கள் என்று எகிப்தின் ராஜாவுக்கு அறிவிக்கப்பட்டபோது, ஜனங்களுக்கு விரோதமாகப் பார்வோனும் அவன் ஊழியக்காரரும் மனம் வேறுபட்டு: நமக்கு வேலை செய்யாதபடிக்கு நாம் இஸ்ரவேலரைப் போகவிட்டது என்ன காரியம்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் ஓடிப்போய்விட்டார்கள் என்று எகிப்தின் ராஜாவுக்கு அறிவிக்கப்பட்டபோது, ஜனங்களுக்கு விரோதமாகப் பார்வோனும் அவன் ஊழியக்காரரும் மனம் வேறுபட்டு: நமக்கு வேலை செய்யாதபடிக்கு நாம் இஸ்ரவேலரைப் போகவிட்டது என்ன காரியம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் ஓடிப்போய்விட்டார்கள் என்று எகிப்தின் ராஜாவுக்கு அறிவிக்கப்பட்டபோது, ஜனங்களுக்கு விரோதமாகப் பார்வோனும் அவன் ஊழியக்காரரும் மனம் வேறுபட்டு: நமக்கு வேலை செய்யாதபடிக்கு நாம் இஸ்ரவேலரைப் போகவிட்டது என்ன காரிய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திரும்பி மிக்தோலுக்கும் சமுத்திரத்துக்கும் நடுவே பாகால்செபோனுக்கு முன்பாக இருக்கிற ஈரோத் பள்ளத்தாக்கின் முன்னடியிலே பாளயமிறங்கவேண்டும் என்று இஸ்ரவேல் புத்திரருக்குச் சொல்லு; அதற்கு எதிராகச் சமுத்திரக்கரையிலே பாளயமிறங்குவ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ன் இரதத்தைப் பூட்டி, தன் ஜனங்களைக் கூட்டிக்கொண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தானமான அறுநூறு இரதங்களையும், எகிப்திலுள்ள மற்ற சகல இரதங்களையும், அவைகள் எல்லாவற்றிற்கும் அதிபதிகளான வீரரையும் கூட்டிக்கொண்டு போ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 தன் கையைச் சமுத்திரத்தின்மேல் நீட்டினான்; அப்பொழுது கர்த்தர் இராமுழுதும் பலத்த கீழ்காற்றினால் சமுத்திரம் ஒதுங்கும்படி செய்து, அதை வறண்டுபோகப் பண்ணினார்; ஜலம் பிளந்து பிரிந்துபோயிற்ற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 தன் கையைச் சமுத்திரத்தின்மேல் நீட்டினான்; அப்பொழுது கர்த்தர் இராமுழுதும் பலத்த கீழ்காற்றினால் சமுத்திரம் ஒதுங்கும்படி செய்து, அதை வறண்டுபோகப் பண்ணினார்; ஜலம் பிளந்து பிரிந்துபோய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புத்திரர் சமுத்திரத்தின் நடுவாக வெட்டாந்தரையிலே நடந்துபோனார்கள்; அவர்கள் வலதுபுறத்திலும் அவர்கள் இடதுபுறத்திலும் ஜலம் அவர்களுக்கு மதிலாக நின்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புத்திரர் சமுத்திரத்தின் நடுவாக வெட்டாந்தரையிலே நடந்துபோனார்கள்; அவர்கள் வலதுபுறத்திலும் அவர்கள் இடதுபுறத்திலும் ஜலம் அவர்களுக்கு மதிலாக நின்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கிப்தியர் அவர்களைத் தொடர்ந்து, பார்வோனுடைய சகல குதிரைகளோடும் இரதங்களோடும் குதிரைவீரரோடும் அவர்கள் பிறகாலே சமுத்திரத்தின் நடுவே பிரவேசி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கிப்தியர் அவர்களைத் தொடர்ந்து, பார்வோனுடைய சகல குதிரைகளோடும் இரதங்களோடும் குதிரைவீரரோடும் அவர்கள் பிறகாலே சமுத்திரத்தின் நடுவே பிரவேசி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ழக்கு வெளுத்துவரும் ஜாமத்தில் கர்த்தர் அக்கினியும் மேகமுமான ஸ்தம்பத்திலிருந்து எகிப்தியரின் சேனையைப் பார்த்து, அவர்கள் சேனையைக் கலங்கடி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ழக்கு வெளுத்துவரும் ஜாமத்தில் கர்த்தர் அக்கினியும் மேகமுமான ஸ்தம்பத்திலிருந்து எகிப்தியரின் சேனையைப் பார்த்து, அவர்கள் சேனையைக் கலங்கடி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திரும்பி மிக்தோலுக்கும் சமுத்திரத்துக்கும் நடுவே பாகால்செபோனுக்கு முன்பாக இருக்கிற ஈரோத் பள்ளத்தாக்கின் முன்னடியிலே பாளயமிறங்கவேண்டும் என்று இஸ்ரவேல் புத்திரருக்குச் சொல்லு; அதற்கு எதிராகச் சமுத்திரக்கரையிலே பாளயமிறங்குவீர்கள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ுடைய இரதங்களிலிருந்து உருளைகள் கழலவும், அவர்கள் தங்கள் இரதங்களை வருத்தத்தோடே நடத்தவும் பண்ணினார்; அப்பொழுது எகிப்தியர்: இஸ்ரவேலரைவிட்டு ஓடிப்போவோம், கர்த்தர் அவர்களுக்குத் துணைநின்று எகிப்தியருக்கு விரோதமாய் யுத்தம்பண்ணுகிறார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ுடைய இரதங்களிலிருந்து உருளைகள் கழலவும், அவர்கள் தங்கள் இரதங்களை வருத்தத்தோடே நடத்தவும் பண்ணினார்; அப்பொழுது எகிப்தியர்: இஸ்ரவேலரைவிட்டு ஓடிப்போவோம், கர்த்தர் அவர்களுக்குத் துணைநின்று எகிப்தியருக்கு விரோதமாய் யுத்தம்பண்ணுகிறார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மோசேயை நோக்கி: ஜலம் எகிப்தியர்மேலும் அவர்களுடைய இரதங்கள்மேலும் அவர்களுடைய குதிரைவீரர் மேலும் திரும்பும்படிக்கு, உன் கையைச் சமுத்திரத்தின்மேல் நீட்டு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மோசேயை நோக்கி: ஜலம் எகிப்தியர்மேலும் அவர்களுடைய இரதங்கள்மேலும் அவர்களுடைய குதிரைவீரர் மேலும் திரும்பும்படிக்கு, உன் கையைச் சமுத்திரத்தின்மேல் நீட்டு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யே மோசே தன் கையைச் சமுத்திரத்தின்மேல் நீட்டினான்; விடியற்காலத்தில் சமுத்திரம் பலமாய் திரும்பி வந்தது; எகிப்தியர் அதற்கு எதிராக ஓடும்போது, கர்த்தர் அவர்களைக் கடலின் நடுவே கவிழ்த்துப்போட்ட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யே மோசே தன் கையைச் சமுத்திரத்தின்மேல் நீட்டினான்; விடியற்காலத்தில் சமுத்திரம் பலமாய் திரும்பி வந்தது; எகிப்தியர் அதற்கு எதிராக ஓடும்போது, கர்த்தர் அவர்களைக் கடலின் நடுவே கவிழ்த்துப்போட்ட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லம் திரும்பிவந்து, இரதங்களையும் குதிரைவீரரையும் அவர்கள் பின்னாக சமுத்திரத்தில் பிரவேசித்திருந்த பார்வோனுடைய இராணுவம் அனைத்தையும் மூடிக்கொண்டது; அவர்களில் ஒருவனாகிலும் தப்பவ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லம் திரும்பிவந்து, இரதங்களையும் குதிரைவீரரையும் அவர்கள் பின்னாக சமுத்திரத்தில் பிரவேசித்திருந்த பார்வோனுடைய இராணுவம் அனைத்தையும் மூடிக்கொண்டது; அவர்களில் ஒருவனாகிலும் தப்பவ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புத்திரரோ சமுத்திரத்தின் நடுவாக வெட்டாந்தரையின் வழியாய் நடந்துபோனார்கள்; அவர்கள் வலது புறத்திலும் அவர்கள் இடதுபுறத்திலும் ஜலம் அவர்களுக்கு மதிலாக நின்ற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புத்திரரோ சமுத்திரத்தின் நடுவாக வெட்டாந்தரையின் வழியாய் நடந்துபோனார்கள்; அவர்கள் வலது புறத்திலும் அவர்கள் இடதுபுறத்திலும் ஜலம் அவர்களுக்கு மதிலாக நின்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எகிப்திலே இருக்கும் போது, நாங்கள் எகிப்தியருக்கு வேலைசெய்ய எங்களைச் சும்மா விட்டுவிடும் என்று சொன்னோம் அல்லவா? நாங்கள் வனாந்தரத்திலே சாகிறதைப்பார்க்கிலும் எகிப்தியருக்கு வேலைசெய்கிறது எங்களுக்கு நலமாயிருக்குமே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்விதமாய்க் கர்த்தர் அந்நாளிலே இஸ்ரவேலரை எகிப்தியரின் கைக்குத் தப்புவித்து ரட்சித்தார்; கடற்கரையிலே எகிப்தியர் செத்துக்கிடக்கிறதை இஸ்ரவேலர் கண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்விதமாய்க் கர்த்தர் அந்நாளிலே இஸ்ரவேலரை எகிப்தியரின் கைக்குத் தப்புவித்து ரட்சித்தார்; கடற்கரையிலே எகிப்தியர் செத்துக்கிடக்கிறதை இஸ்ரவேலர் கண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கிப்தின் ராஜாவாகிய பார்வோனின் இருதயத்தைக் கடினப்படுத்தினார்; அவன் இஸ்ரவேல் புத்திரரைப் பின்தொடர்ந்தான், இஸ்ரவேல் புத்திரர் பலத்த கையுடன் புறப்பட்டுப் போ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கிப்தின் ராஜாவாகிய பார்வோனின் இருதயத்தைக் கடினப்படுத்தினார்; அவன் இஸ்ரவேல் புத்திரரைப் பின்தொடர்ந்தான், இஸ்ரவேல் புத்திரர் பலத்த கையுடன் புறப்பட்டுப் போ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ர் எகிப்தியரில் செய்த அந்த மகத்தான கிரியையை இஸ்ரவேலர் கண்டார்கள்; அப்பொழுது ஜனங்கள் கர்த்தருக்குப் பயந்து கர்த்தரிடத்திலும் அவருடைய ஊழியக்காரனாகிய மோசேயினிடத்திலும் விசுவாசம் வைத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ர் எகிப்தியரில் செய்த அந்த மகத்தான கிரியையை இஸ்ரவேலர் கண்டார்கள்; அப்பொழுது ஜனங்கள் கர்த்தருக்குப் பயந்து கர்த்தரிடத்திலும் அவருடைய ஊழியக்காரனாகிய மோசேயினிடத்திலும் விசுவாசம் வைத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ிப்தியர் பார்வோனுடைய சகல குதிரைகளோடும் இரதங்களோடும் அவனுடைய குதிரைவீரரோடும் சேனைகளோடும் அவர்களைத் தொடர்ந்துபோய், சமுத்திரத்தண்டையிலே பாகால்செபோனுக்கு எதிரே இருக்கிற ஈரோத் பள்ளத்தாக்கின் முன்னடியிலே பாளயமிறங்கியிருக்கிற அவர்களைக் கிட்ட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ிப்தியர் பார்வோனுடைய சகல குதிரைகளோடும் இரதங்களோடும் அவனுடைய குதிரைவீரரோடும் சேனைகளோடும் அவர்களைத் தொடர்ந்துபோய், சமுத்திரத்தண்டையிலே பாகால்செபோனுக்கு எதிரே இருக்கிற ஈரோத் பள்ளத்தாக்கின் முன்னடியிலே பாளயமிறங்கியிருக்கிற அவர்களைக் கிட்டி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ர்வோன் சமீபித்து வருகிற போது, இஸ்ரவேல் புத்திரர் தங்கள் கண்களை ஏறெடுத்துப்பார்த்து, எகிப்தியர் தங்களுக்குப் பின்னே வருகிறதைக் கண்டு, மிகவும் பயந்தார்கள்; அப்பொழுது இஸ்ரவேல் புத்திரர் கர்த்தரை நோக்கிக் கூப்பிட்ட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ர்வோன் சமீபித்து வருகிற போது, இஸ்ரவேல் புத்திரர் தங்கள் கண்களை ஏறெடுத்துப்பார்த்து, எகிப்தியர் தங்களுக்குப் பின்னே வருகிறதைக் கண்டு, மிகவும் பயந்தார்கள்; அப்பொழுது இஸ்ரவேல் புத்திரர் கர்த்தரை நோக்கிக் கூப்பி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எகிப்திலே இருக்கும் போது, நாங்கள் எகிப்தியருக்கு வேலைசெய்ய எங்களைச் சும்மா விட்டுவிடும் என்று சொன்னோம் அல்லவா? நாங்கள் வனாந்தரத்திலே சாகிறதைப்பார்க்கிலும் எகிப்தியருக்கு வேலைசெய்கிறது எங்களுக்கு நலமாயிருக்குமே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அவர்கள் மோசேயை நோக்கி: எகிப்திலே பிரேதக்குழிகள் இல்லையென்றா வனாந்தரத்திலே சாகும்படிக்கு எங்களைக் கொண்டுவந்தீர்? நீர் எங்களை எகிப்திலிருந்து புறப்படப்பண்ணினதினால், எங்களுக்கு இப்படிச் செய்தது என்ன?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அவர்கள் மோசேயை நோக்கி: எகிப்திலே பிரேதக்குழிகள் இல்லையென்றா வனாந்தரத்திலே சாகும்படிக்கு எங்களைக் கொண்டுவந்தீர்? நீர் எங்களை எகிப்திலிருந்து புறப்படப்பண்ணினதினால், எங்களுக்கு இப்படிச் செய்தது என்ன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எகிப்திலே இருக்கும் போது, நாங்கள் எகிப்தியருக்கு வேலைசெய்ய எங்களைச் சும்மா விட்டுவிடும் என்று சொன்னோம் அல்லவா? நாங்கள் வனாந்தரத்திலே சாகிறதைப்பார்க்கிலும் எகிப்தியருக்கு வேலைசெய்கிறது எங்களுக்கு நலமாயிருக்குமே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ஜனங்களை நோக்கி: பயப்படாதிருங்கள்; நீங்கள் நின்றுகொண்டு இன்றைக்குக் கர்த்தர் உங்களுக்குச் செய்யும் இரட்சிப்பைப் பாருங்கள்; இன்றைக்கு நீங்கள் காண்கிற எகிப்தியரை இனி என்றைக்கும் காணமாட்ட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ஜனங்களை நோக்கி: பயப்படாதிருங்கள்; நீங்கள் நின்றுகொண்டு இன்றைக்குக் கர்த்தர் உங்களுக்குச் செய்யும் இரட்சிப்பைப் பாருங்கள்; இன்றைக்கு நீங்கள் காண்கிற எகிப்தியரை இனி என்றைக்கும் காணமாட்ட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ഹോവ നിങ്ങൾക്കുവേണ്ടി യുദ്ധംചെയ്യും; നിങ്ങൾ മിണ്ടാതിര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ാൽ അവർ ദേശത്തു ഉഴലുന്നു; മരുഭൂമിയിൽ കുടുങ്ങിയിരിക്കുന്നു എന്നു ഫറവോ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ളെക്കുറിച്ചു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പ്പോൾ യഹോവ മോശെയോടു അരുളിച്ചെയ്തതു: നീ എന്നോടു നിലവിളിക്കുന്നതു എന്തു? മുമ്പോട്ടു പോക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ളോടു പറ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ഫറവോൻ അവരെ പിന്തുടരുവാൻ തക്കവണ്ണം ഞാൻ അവന്റെഹൃദയം കഠിനമാക്കും. ഞാൻ യഹോവ ആകുന്നു എന്നു മിസ്രയീമ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േണ്ടതിന്നു ഫറവോനിലും അവന്റെ സകലസൈന്യങ്ങളിലും ഞാൻ എന്നെ തന്നേ മഹത്വപ്പെട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വടി എടുത്തു നിന്റെ കൈ കടലിന്മേൽ നീട്ടി അതിനെ വിഭാഗിക്ക; യിസ്രായേൽമക്കൾ കടലിന്റെ നടുവെ ഉണങ്ങ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ത്തുകൂടി കടന്നു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ന്നാൽ ഞാൻ മിസ്രയീമ്യരുടെ ഹൃദയത്തെ കഠിനമാക്കും; അവർ ഇവരുടെ പിന്നാലെ ചെല്ലും; ഞാൻ ഫറവോന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ോവ പിന്നെയും മോശെയോടു കല്പിച്ചത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സകല സൈന്യത്തിലും അവന്റെ രഥങ്ങളിലും കുതിരപ്പടയിലും എന്നെത്തന്നെ മഹത്വപ്പെട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ഇങ്ങനെ ഞാൻ ഫറവോനിലും അവന്റെ രഥങ്ങളിലും കുതിരപ്പടയിലും എന്നെത്തന്നെ മഹത്വപ്പെടുത്തുമ്പോൾ ഞാൻ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 എന്നു മിസ്രയീമ്യർ അറ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നന്തരം യിസ്രായേല്യരുടെ സൈന്യത്തിന്നു മുമ്പായി നടന്ന ദൈവദൂതൻ അവിടെനിന്നു മാറി അവരുടെ പിന്ന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ന്നു; മേഘസ്തംഭവും അവരുടെ മുമ്പിൽ നിന്നു മാറി അവരുടെ പിമ്പിൽ പോയി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രാത്രി മുഴുവനും മിസ്രയീമ്യരുടെ സൈന്യവും യിസ്രായേല്യരുടെ സൈന്യവും തമ്മിൽ അടുക്കാതവണ്ണം അതു അ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ദ്ധ്യേ വന്നു; അവർക്കു മേഘവും അന്ധകാരവും ആയിരുന്നു; ഇവർക്കോ രാത്രിയെ പ്രകാശമാക്കിക്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ർ അങ്ങനെ ചെയ്തു. ജനം ഓടിപ്പോയി എന്നു മിസ്രയീംരാജാവിന്നു അറിവു കിട്ടിയപ്പോൾ ജനത്തെ സംബന്ധ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റവോന്റെയും അവന്റെ ഭൃത്യന്മാരുടെയും മനസ്സുമാറി: യിസ്രായേല്യരെ നമ്മുടെ അടിമവേല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യച്ചുകളഞ്ഞുവല്ലോ; നാം ഈ ചെയ്തതു എന്തു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ങ്ങൾ തിരിഞ്ഞു മിഗ്ദോലിന്നും കടലിന്നും മദ്ധ്യേ ബാൽസെഫോന്നു സമീപത്തുള്ള പീഹഹീരോത്തിന്നരികെ പാള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പിന്നെ അവൻ രഥം കെട്ടിച്ചു പടജ്ജന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വിശേഷപ്പെട്ട അറുനൂറു രഥങ്ങളെയും മിസ്രയീമിലെ സകലരഥങ്ങളെയും അവെക്കു വേണ്ടുന്ന തേരാളികളെയും കൂട്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മോശെ കടലിന്മേൽ കൈനീട്ടി; യഹോവ അന്നു രാത്രി മുഴുവനും മഹാശക്തിയുള്ള ഒരു കിഴക്കൻ കാറ്റ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ലിനെ പിൻവാങ്ങിച്ചു ഉണങ്ങിയ നിലം ആക്കി; അങ്ങനെ വെള്ളം തമ്മിൽ വേർപിര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യിസ്രായേൽമക്കൾ കടലിന്റെ നടുവിൽ ഉണങ്ങിയ നിലത്തുകൂടി നടന്നുപോയി; അവരുടെ ഇടത്തും വലത്തും വെള്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ിലായി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മിസ്രയീമ്യർ പിന്തുടർന്നു; ഫറവോന്റെ കുതിരയും രഥങ്ങളും കുതിരപ്പടയും എല്ലാം അവരുടെ പിന്ന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ലിന്റെ നടുവിലേക്കു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പ്രഭാതയാമത്തിൽ യഹോവ അഗ്നിമേഘസ്തംഭത്തിൽനിന്നു മിസ്രയീമ്യസൈന്യത്തെ നോക്കി മിസ്രയീമ്യസൈന്യ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റുമാറ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റങ്ങേണമെന്നു യിസ്രായേൽമക്കളോടു പറക; അതിന്റെ സമീപത്തു സമുദ്രത്തിന്നരികെ നിങ്ങൾ പാളയം ഇറങ്ങ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രുടെ രഥചക്രങ്ങളെ തെറ്റിച്ചു ഓട്ടം പ്രായസമാക്കി. അതുകൊണ്ടു മിസ്രയീമ്യർ: നാം യിസ്രായേലിനെ വ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ടിപ്പോക; യഹോവ അവർക്കു വേണ്ടി മിസ്രയീമ്യരോടു യുദ്ധം ചെയ്യ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പ്പോൾ യഹോവ മോശെയോടു: വെള്ളം മിസ്രയീമ്യരുടെ മേലും അവരുടെ രഥങ്ങളിൻ മേലും കുതിരപ്പടയുടെമേ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 വരേണ്ടതിന്നു കടലിന്മേൽ കൈനീട്ടുക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മോശെ കടലിന്മേൽ കൈ നീട്ടി; പുലർച്ചെക്കു കടൽ അതിന്റെ സ്ഥിതിയിലേക്കു മടങ്ങിവന്നു. മിസ്രയീമ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നു എതിരായി ഓടി; യഹോവ മിസ്രയീമ്യരെ കടലിന്റെ നടുവിൽ തള്ളിയി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വെള്ളം മടങ്ങിവന്നു അവരുടെ പിന്നാലെ കടലിലേക്കു ചെന്നിരുന്ന രഥങ്ങളെയും കുതിരപ്പടയെയും ഫറവോ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ൈന്യത്തെയും എല്ലാം മുക്കിക്കളഞ്ഞു; അവരിൽ ഒരുത്തൻ പോലും ശേഷിച്ച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യിസ്രായേൽമക്കൾ കടലിന്റെ നടുവെ ഉണങ്ങിയ നിലത്തുകൂടി കടന്നുപോയി; വെള്ളം അവരുടെ ഇടത്തും വലത്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ിലായി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ിസ്രയീമ്യർക്കു വേല ചെയ്‍വാൻ ഞങ്ങളെ വിടേണം എന്നു ഞങ്ങൾ മിസ്രയീമിൽവെച്ചു നിന്നോടു പറഞ്ഞില്ലയ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ഇങ്ങനെ യഹോവ ആ ദിവസം യിസ്രായേല്യരെ മിസ്രയീമ്യരുടെ കയ്യിൽനിന്നു രക്ഷിച്ചു; മിസ്രയീമ്യർ കടൽക്കര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ത്തടിഞ്ഞു കിടക്കുന്നതു യിസ്രായേല്യർ കാണു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ോവ മിസ്രയീംരാജാവായ ഫറവോന്റെ ഹൃദയം കഠിനമാക്കിയതിനാൽ അവൻ യിസ്രായേൽമക്കളെ പിന്തുടർന്നു.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ൾ യുദ്ധസന്നദ്ധരായി പുറപ്പെട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യഹോവ മിസ്രയീമ്യരിൽ ചെയ്ത ഈ മഹാപ്രവൃത്തി യിസ്രായേല്യർ കണ്ടു; ജനം യഹോവയെ ഭയപ്പെട്ടു, യഹോവ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ദാസനായ മോശെയിലും വിശ്വസ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ഫറവോന്റെ എല്ലാ കുതിരയും രഥവും കുതിരപ്പടയും സൈന്യവുമായി മിസ്രയീമ്യർ അവരെ പിന്തുടർന്നു; കടൽക്കര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ൽസെഫോന്നു സമീപത്തുള്ള പീഹഹീരോത്തിന്നു അരികെ അവർ പാളയമിറങ്ങിയിരിക്കുമ്പോൾ അവരോടു അ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ഫറവോൻ അടുത്തുവരുമ്പോൾ യിസ്രായേൽമക്കൾ തലഉയർത്തി മിസ്രയീമ്യർ പിന്നാലെ വരുന്നതു കണ്ടു ഏറ്റ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യപ്പെട്ടു; യിസ്രായേൽമക്കൾ യഹോവയോടു നില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ുഭൂമിയിൽ മരിക്കുന്നതിനെക്കാൾ മിസ്രയീമ്യർക്കു വേല ചെയ്യുന്നതായിരുന്നു ഞങ്ങൾക്കു നല്ലത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ർ മോശെയോടു: മിസ്രയീമിൽ ശവക്കുഴിയില്ലാഞ്ഞിട്ടോ നീ ഞങ്ങളെ മരുഭൂമിയിൽ മര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ിക്കൊണ്ടുവന്നതു? നീ ഞങ്ങളെ മിസ്രയീമിൽനിന്നു പുറപ്പെടുവിച്ചതിനാൽ ഞങ്ങളോടു ഈ ചെയ്ത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ിന്നു മോശെ ജനത്തോടു: ഭയപ്പെടേണ്ടാ; ഉറച്ചുനില്പിൻ; യഹോവ ഇന്നു നിങ്ങൾക്കു ചെയ്‍വാന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ക്ഷ കണ്ടുകൊൾവിൻ; നിങ്ങൾ ഇന്നു കണ്ടിട്ടുള്ള മിസ്രയീമ്യരെ ഇനി ഒരുനാളും കാണ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2026-08-01T11:08:17Z</dcterms:created>
  <dcterms:modified xsi:type="dcterms:W3CDTF">2026-08-01T11:08:17Z</dcterms:modified>
  <dc:title>யாத்திராகமம்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