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presProps" Target="presProps.xml"/>
  <Relationship Id="rId70" Type="http://schemas.openxmlformats.org/officeDocument/2006/relationships/viewProps" Target="viewProps.xml"/>
  <Relationship Id="rId7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் சமுத்திரத்தின் நடுவாக வெட்டாந்தரையிலே நடந்துபோனார்கள்; அவர்கள் வலதுபுறத்திலும் அவர்கள் இடதுபுறத்திலும் ஜலம் அவர்களுக்கு மதிலாக நின்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எகிப்தியர் அவர்களைத் தொடர்ந்து, பார்வோனுடைய சகல குதிரைகளோடும் இரதங்களோடும் குதிரைவீரரோடும் அவர்கள் பிறகாலே சமுத்திரத்தின் நடுவே பிரவேசித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எகிப்தியர் அவர்களைத் தொடர்ந்து, பார்வோனுடைய சகல குதிரைகளோடும் இரதங்களோடும் குதிரைவீரரோடும் அவர்கள் பிறகாலே சமுத்திரத்தின் நடுவே பிரவேசித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ிழக்கு வெளுத்துவரும் ஜாமத்தில் கர்த்தர் அக்கினியும் மேகமுமான ஸ்தம்பத்திலிருந்து எகிப்தியரின் சேனையைப் பார்த்து, அவர்கள் சேனையைக் கலங்கடி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ிழக்கு வெளுத்துவரும் ஜாமத்தில் கர்த்தர் அக்கினியும் மேகமுமான ஸ்தம்பத்திலிருந்து எகிப்தியரின் சேனையைப் பார்த்து, அவர்கள் சேனையைக் கலங்கடி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ுடைய இரதங்களிலிருந்து உருளைகள் கழலவும், அவர்கள் தங்கள் இரதங்களை வருத்தத்தோடே நடத்தவும் பண்ணினார்; அப்பொழுது எகிப்தியர்: இஸ்ரவேலரைவிட்டு ஓடிப்போவோம், கர்த்தர் அவர்களுக்குத் துணைநின்று எகிப்தியருக்கு விரோதமாய் யுத்தம்பண்ணுகிறார் என்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ுடைய இரதங்களிலிருந்து உருளைகள் கழலவும், அவர்கள் தங்கள் இரதங்களை வருத்தத்தோடே நடத்தவும் பண்ணினார்; அப்பொழுது எகிப்தியர்: இஸ்ரவேலரைவிட்டு ஓடிப்போவோம், கர்த்தர் அவர்களுக்குத் துணைநின்று எகிப்தியருக்கு விரோதமாய் யுத்தம்பண்ணுகிறார் என்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மோசேயை நோக்கி: ஜலம் எகிப்தியர்மேலும் அவர்களுடைய இரதங்கள்மேலும் அவர்களுடைய குதிரைவீரர் மேலும் திரும்பும்படிக்கு, உன் கையைச் சமுத்திரத்தின்மேல் நீட்டு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மோசேயை நோக்கி: ஜலம் எகிப்தியர்மேலும் அவர்களுடைய இரதங்கள்மேலும் அவர்களுடைய குதிரைவீரர் மேலும் திரும்பும்படிக்கு, உன் கையைச் சமுத்திரத்தின்மேல் நீட்டு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யே மோசே தன் கையைச் சமுத்திரத்தின்மேல் நீட்டினான்; விடியற்காலத்தில் சமுத்திரம் பலமாய் திரும்பி வந்தது; எகிப்தியர் அதற்கு எதிராக ஓடும்போது, கர்த்தர் அவர்களைக் கடலின் நடுவே கவிழ்த்துப்போட்ட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இஸ்ரவேலரின் சேனைக்கு முன்னாக நடந்த தேவதூதனானவர் விலகி, அவர்களுக்குப் பின்னாக நடந்தார்; அவர்களுக்கு முன் இருந்த மேக ஸ்தம்பமும் விலகி, அவர்கள் பின்னே நின்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யே மோசே தன் கையைச் சமுத்திரத்தின்மேல் நீட்டினான்; விடியற்காலத்தில் சமுத்திரம் பலமாய் திரும்பி வந்தது; எகிப்தியர் அதற்கு எதிராக ஓடும்போது, கர்த்தர் அவர்களைக் கடலின் நடுவே கவிழ்த்துப்போட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யே மோசே தன் கையைச் சமுத்திரத்தின்மேல் நீட்டினான்; விடியற்காலத்தில் சமுத்திரம் பலமாய் திரும்பி வந்தது; எகிப்தியர் அதற்கு எதிராக ஓடும்போது, கர்த்தர் அவர்களைக் கடலின் நடுவே கவிழ்த்துப்போட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ஜலம் திரும்பிவந்து, இரதங்களையும் குதிரைவீரரையும் அவர்கள் பின்னாக சமுத்திரத்தில் பிரவேசித்திருந்த பார்வோனுடைய இராணுவம் அனைத்தையும் மூடிக்கொண்டது; அவர்களில் ஒருவனாகிலும் தப்பவ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ஜலம் திரும்பிவந்து, இரதங்களையும் குதிரைவீரரையும் அவர்கள் பின்னாக சமுத்திரத்தில் பிரவேசித்திருந்த பார்வோனுடைய இராணுவம் அனைத்தையும் மூடிக்கொண்டது; அவர்களில் ஒருவனாகிலும் தப்பவ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் புத்திரரோ சமுத்திரத்தின் நடுவாக வெட்டாந்தரையின் வழியாய் நடந்துபோனார்கள்; அவர்கள் வலது புறத்திலும் அவர்கள் இடதுபுறத்திலும் ஜலம் அவர்களுக்கு மதிலாக நின்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் புத்திரரோ சமுத்திரத்தின் நடுவாக வெட்டாந்தரையின் வழியாய் நடந்துபோனார்கள்; அவர்கள் வலது புறத்திலும் அவர்கள் இடதுபுறத்திலும் ஜலம் அவர்களுக்கு மதிலாக நின்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வ்விதமாய்க் கர்த்தர் அந்நாளிலே இஸ்ரவேலரை எகிப்தியரின் கைக்குத் தப்புவித்து ரட்சித்தார்; கடற்கரையிலே எகிப்தியர் செத்துக்கிடக்கிறதை இஸ்ரவேலர் கண்ட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வ்விதமாய்க் கர்த்தர் அந்நாளிலே இஸ்ரவேலரை எகிப்தியரின் கைக்குத் தப்புவித்து ரட்சித்தார்; கடற்கரையிலே எகிப்தியர் செத்துக்கிடக்கிறதை இஸ்ரவேலர் கண்ட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ர்த்தர் எகிப்தியரில் செய்த அந்த மகத்தான கிரியையை இஸ்ரவேலர் கண்டார்கள்; அப்பொழுது ஜனங்கள் கர்த்தருக்குப் பயந்து கர்த்தரிடத்திலும் அவருடைய ஊழியக்காரனாகிய மோசேயினிடத்திலும் விசுவாசம் வைத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ர்த்தர் எகிப்தியரில் செய்த அந்த மகத்தான கிரியையை இஸ்ரவேலர் கண்டார்கள்; அப்பொழுது ஜனங்கள் கர்த்தருக்குப் பயந்து கர்த்தரிடத்திலும் அவருடைய ஊழியக்காரனாகிய மோசேயினிடத்திலும் விசுவாசம் வைத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இஸ்ரவேலரின் சேனைக்கு முன்னாக நடந்த தேவதூதனானவர் விலகி, அவர்களுக்குப் பின்னாக நடந்தார்; அவர்களுக்கு முன் இருந்த மேக ஸ்தம்பமும் விலகி, அவர்கள் பின்னே நின்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திரும்பி மிக்தோலுக்கும் சமுத்திரத்துக்கும் நடுவே பாகால்செபோனுக்கு முன்பாக இருக்கிற ஈரோத் பள்ளத்தாக்கின் முன்னடியிலே பாளயமிறங்கவேண்டும் என்று இஸ்ரவேல் புத்திரருக்குச் சொல்லு; அதற்கு எதிராகச் சமுத்திரக்கரையிலே பாளயமிறங்குவீர்கள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திரும்பி மிக்தோலுக்கும் சமுத்திரத்துக்கும் நடுவே பாகால்செபோனுக்கு முன்பாக இருக்கிற ஈரோத் பள்ளத்தாக்கின் முன்னடியிலே பாளயமிறங்கவேண்டும் என்று இஸ்ரவேல் புத்திரருக்குச் சொல்லு; அதற்கு எதிராகச் சமுத்திரக்கரையிலே பாளயமிறங்குவீர்கள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ார்வோன் இஸ்ரவேல் புத்திரரைக் குறித்து: அவர்கள் தேசத்திலே திகைத்துத் திரிகிறார்கள்; வனாந்தரம் அவர்களை அடைத்துப்போட்டது என்று சொல்லு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ார்வோன் இஸ்ரவேல் புத்திரரைக் குறித்து: அவர்கள் தேசத்திலே திகைத்துத் திரிகிறார்கள்; வனாந்தரம் அவர்களை அடைத்துப்போட்டது என்று சொல்லுவ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, பார்வோன் அவர்களைப் பின்தொடரும்படிக்கு, நான் அவன் இருதயத்தைக் கடினப்படுத்தி, நானே கர்த்தர் என்பதை எகிப்தியர் அறியும்படி, பார்வோனாலும் அவனுடைய எல்லா ராணுவத்தாலும் மகிமைப்படுவேன் என்றார்; அவர்கள் அப்படியே செய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, பார்வோன் அவர்களைப் பின்தொடரும்படிக்கு, நான் அவன் இருதயத்தைக் கடினப்படுத்தி, நானே கர்த்தர் என்பதை எகிப்தியர் அறியும்படி, பார்வோனாலும் அவனுடைய எல்லா ராணுவத்தாலும் மகிமைப்படுவேன் என்றார்; அவர்கள் அப்படியே செய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் ஓடிப்போய்விட்டார்கள் என்று எகிப்தின் ராஜாவுக்கு அறிவிக்கப்பட்டபோது, ஜனங்களுக்கு விரோதமாகப் பார்வோனும் அவன் ஊழியக்காரரும் மனம் வேறுபட்டு: நமக்கு வேலை செய்யாதபடிக்கு நாம் இஸ்ரவேலரைப் போகவிட்டது என்ன காரியம் எ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் ஓடிப்போய்விட்டார்கள் என்று எகிப்தின் ராஜாவுக்கு அறிவிக்கப்பட்டபோது, ஜனங்களுக்கு விரோதமாகப் பார்வோனும் அவன் ஊழியக்காரரும் மனம் வேறுபட்டு: நமக்கு வேலை செய்யாதபடிக்கு நாம் இஸ்ரவேலரைப் போகவிட்டது என்ன காரியம் என்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் ஓடிப்போய்விட்டார்கள் என்று எகிப்தின் ராஜாவுக்கு அறிவிக்கப்பட்டபோது, ஜனங்களுக்கு விரோதமாகப் பார்வோனும் அவன் ஊழியக்காரரும் மனம் வேறுபட்டு: நமக்கு வேலை செய்யாதபடிக்கு நாம் இஸ்ரவேலரைப் போகவிட்டது என்ன காரியம் என்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ு எகிப்தியரின் சேனையும் இஸ்ரவேலரின் சேனையும் இராமுழுதும் ஒன்றோடொன்று சேராதபடி அவைகள் நடுவில் வந்தது; எகிப்தியருக்கு அது மேகமும் அந்தகாரமுமாய் இருந்தது, இஸ்ரவேலருக்கோ அது இரவை வெளிச்சமாக்கிற்ற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தன் இரதத்தைப் பூட்டி, தன் ஜனங்களைக் கூட்டிக்கொண்ட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ரதானமான அறுநூறு இரதங்களையும், எகிப்திலுள்ள மற்ற சகல இரதங்களையும், அவைகள் எல்லாவற்றிற்கும் அதிபதிகளான வீரரையும் கூட்டிக்கொண்டு போ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ரதானமான அறுநூறு இரதங்களையும், எகிப்திலுள்ள மற்ற சகல இரதங்களையும், அவைகள் எல்லாவற்றிற்கும் அதிபதிகளான வீரரையும் கூட்டிக்கொண்டு போ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எகிப்தின் ராஜாவாகிய பார்வோனின் இருதயத்தைக் கடினப்படுத்தினார்; அவன் இஸ்ரவேல் புத்திரரைப் பின்தொடர்ந்தான், இஸ்ரவேல் புத்திரர் பலத்த கையுடன் புறப்பட்டுப் போ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எகிப்தின் ராஜாவாகிய பார்வோனின் இருதயத்தைக் கடினப்படுத்தினார்; அவன் இஸ்ரவேல் புத்திரரைப் பின்தொடர்ந்தான், இஸ்ரவேல் புத்திரர் பலத்த கையுடன் புறப்பட்டுப் போ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ியர் பார்வோனுடைய சகல குதிரைகளோடும் இரதங்களோடும் அவனுடைய குதிரைவீரரோடும் சேனைகளோடும் அவர்களைத் தொடர்ந்துபோய், சமுத்திரத்தண்டையிலே பாகால்செபோனுக்கு எதிரே இருக்கிற ஈரோத் பள்ளத்தாக்கின் முன்னடியிலே பாளயமிறங்கியிருக்கிற அவர்களைக் கிட்டின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ியர் பார்வோனுடைய சகல குதிரைகளோடும் இரதங்களோடும் அவனுடைய குதிரைவீரரோடும் சேனைகளோடும் அவர்களைத் தொடர்ந்துபோய், சமுத்திரத்தண்டையிலே பாகால்செபோனுக்கு எதிரே இருக்கிற ஈரோத் பள்ளத்தாக்கின் முன்னடியிலே பாளயமிறங்கியிருக்கிற அவர்களைக் கிட்டின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ார்வோன் சமீபித்து வருகிற போது, இஸ்ரவேல் புத்திரர் தங்கள் கண்களை ஏறெடுத்துப்பார்த்து, எகிப்தியர் தங்களுக்குப் பின்னே வருகிறதைக் கண்டு, மிகவும் பயந்தார்கள்; அப்பொழுது இஸ்ரவேல் புத்திரர் கர்த்தரை நோக்கிக் கூப்பிட்ட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ார்வோன் சமீபித்து வருகிற போது, இஸ்ரவேல் புத்திரர் தங்கள் கண்களை ஏறெடுத்துப்பார்த்து, எகிப்தியர் தங்களுக்குப் பின்னே வருகிறதைக் கண்டு, மிகவும் பயந்தார்கள்; அப்பொழுது இஸ்ரவேல் புத்திரர் கர்த்தரை நோக்கிக் கூப்பிட்ட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ார்வோன் சமீபித்து வருகிற போது, இஸ்ரவேல் புத்திரர் தங்கள் கண்களை ஏறெடுத்துப்பார்த்து, எகிப்தியர் தங்களுக்குப் பின்னே வருகிறதைக் கண்டு, மிகவும் பயந்தார்கள்; அப்பொழுது இஸ்ரவேல் புத்திரர் கர்த்தரை நோக்கிக் கூப்பி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ு எகிப்தியரின் சேனையும் இஸ்ரவேலரின் சேனையும் இராமுழுதும் ஒன்றோடொன்று சேராதபடி அவைகள் நடுவில் வந்தது; எகிப்தியருக்கு அது மேகமும் அந்தகாரமுமாய் இருந்தது, இஸ்ரவேலருக்கோ அது இரவை வெளிச்சமாக்கிற்ற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ியும் அவர்கள் மோசேயை நோக்கி: எகிப்திலே பிரேதக்குழிகள் இல்லையென்றா வனாந்தரத்திலே சாகும்படிக்கு எங்களைக் கொண்டுவந்தீர்? நீர் எங்களை எகிப்திலிருந்து புறப்படப்பண்ணினதினால், எங்களுக்கு இப்படிச் செய்தது என்ன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ியும் அவர்கள் மோசேயை நோக்கி: எகிப்திலே பிரேதக்குழிகள் இல்லையென்றா வனாந்தரத்திலே சாகும்படிக்கு எங்களைக் கொண்டுவந்தீர்? நீர் எங்களை எகிப்திலிருந்து புறப்படப்பண்ணினதினால், எங்களுக்கு இப்படிச் செய்தது என்ன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எகிப்திலே இருக்கும் போது, நாங்கள் எகிப்தியருக்கு வேலைசெய்ய எங்களைச் சும்மா விட்டுவிடும் என்று சொன்னோம் அல்லவா? நாங்கள் வனாந்தரத்திலே சாகிறதைப்பார்க்கிலும் எகிப்தியருக்கு வேலைசெய்கிறது எங்களுக்கு நலமாயிருக்குமே என்ற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எகிப்திலே இருக்கும் போது, நாங்கள் எகிப்தியருக்கு வேலைசெய்ய எங்களைச் சும்மா விட்டுவிடும் என்று சொன்னோம் அல்லவா? நாங்கள் வனாந்தரத்திலே சாகிறதைப்பார்க்கிலும் எகிப்தியருக்கு வேலைசெய்கிறது எங்களுக்கு நலமாயிருக்குமே என்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எகிப்திலே இருக்கும் போது, நாங்கள் எகிப்தியருக்கு வேலைசெய்ய எங்களைச் சும்மா விட்டுவிடும் என்று சொன்னோம் அல்லவா? நாங்கள் வனாந்தரத்திலே சாகிறதைப்பார்க்கிலும் எகிப்தியருக்கு வேலைசெய்கிறது எங்களுக்கு நலமாயிருக்குமே என்ற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மோசே ஜனங்களை நோக்கி: பயப்படாதிருங்கள்; நீங்கள் நின்றுகொண்டு இன்றைக்குக் கர்த்தர் உங்களுக்குச் செய்யும் இரட்சிப்பைப் பாருங்கள்; இன்றைக்கு நீங்கள் காண்கிற எகிப்தியரை இனி என்றைக்கும் காணமாட்டீ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மோசே ஜனங்களை நோக்கி: பயப்படாதிருங்கள்; நீங்கள் நின்றுகொண்டு இன்றைக்குக் கர்த்தர் உங்களுக்குச் செய்யும் இரட்சிப்பைப் பாருங்கள்; இன்றைக்கு நீங்கள் காண்கிற எகிப்தியரை இனி என்றைக்கும் காணமாட்டீ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மோசே ஜனங்களை நோக்கி: பயப்படாதிருங்கள்; நீங்கள் நின்றுகொண்டு இன்றைக்குக் கர்த்தர் உங்களுக்குச் செய்யும் இரட்சிப்பைப் பாருங்கள்; இன்றைக்கு நீங்கள் காண்கிற எகிப்தியரை இனி என்றைக்கும் காணமாட்டீ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உங்களுக்காக யுத்தம் பண்ணுவார்; நீங்கள் சும்மாயிருப்பீர்கள்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மோசேயை நோக்கி: நீ என்னிடத்தில் முறையிடுகிறது என்ன? புறப்பட்டுப் போங்கள் என்று இஸ்ரவேல் புத்திரருக்குச் சொல்ல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ு எகிப்தியரின் சேனையும் இஸ்ரவேலரின் சேனையும் இராமுழுதும் ஒன்றோடொன்று சேராதபடி அவைகள் நடுவில் வந்தது; எகிப்தியருக்கு அது மேகமும் அந்தகாரமுமாய் இருந்தது, இஸ்ரவேலருக்கோ அது இரவை வெளிச்சமாக்கிற்ற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மோசேயை நோக்கி: நீ என்னிடத்தில் முறையிடுகிறது என்ன? புறப்பட்டுப் போங்கள் என்று இஸ்ரவேல் புத்திரருக்குச் சொல்ல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உன் கோலை ஓங்கி, உன் கையைச் சமுத்திரத்தின்மேல் நீட்டி, சமுத்திரத்தைப் பிளந்துவிடு; அப்பொழுது இஸ்ரவேல் புத்திரர் சமுத்திரத்தின் நடுவாக வெட்டாந்தரையிலே நடந்துபோவ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உன் கோலை ஓங்கி, உன் கையைச் சமுத்திரத்தின்மேல் நீட்டி, சமுத்திரத்தைப் பிளந்துவிடு; அப்பொழுது இஸ்ரவேல் புத்திரர் சமுத்திரத்தின் நடுவாக வெட்டாந்தரையிலே நடந்துபோவ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கிப்தியர் உங்களைப் பின் தொடர்ந்து வரும்படி நான் அவர்கள் இருதயத்தைக் கடினப்படுத்தி, பார்வோனாலும் அவன் இரதங்கள் குதிரைவீரர் முதலாகிய அவனுடைய எல்லா இராணுவத்தாலும் மகிமைப்படுவே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கிப்தியர் உங்களைப் பின் தொடர்ந்து வரும்படி நான் அவர்கள் இருதயத்தைக் கடினப்படுத்தி, பார்வோனாலும் அவன் இரதங்கள் குதிரைவீரர் முதலாகிய அவனுடைய எல்லா இராணுவத்தாலும் மகிமைப்படுவே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 நான் பார்வோனாலும் அவன் இரதங்களாலும் அவன் குதிரைவீரராலும் மகிமைப்படும்போது, நானே கர்த்தர் என்பதை எகிப்தியர் அறிவார்கள் என்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 நான் பார்வோனாலும் அவன் இரதங்களாலும் அவன் குதிரைவீரராலும் மகிமைப்படும்போது, நானே கர்த்தர் என்பதை எகிப்தியர் அறிவார்கள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ோசே தன் கையைச் சமுத்திரத்தின்மேல் நீட்டினான்; அப்பொழுது கர்த்தர் இராமுழுதும் பலத்த கீழ்காற்றினால் சமுத்திரம் ஒதுங்கும்படி செய்து, அதை வறண்டுபோகப் பண்ணினார்; ஜலம் பிளந்து பிரிந்துபோ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ோசே தன் கையைச் சமுத்திரத்தின்மேல் நீட்டினான்; அப்பொழுது கர்த்தர் இராமுழுதும் பலத்த கீழ்காற்றினால் சமுத்திரம் ஒதுங்கும்படி செய்து, அதை வறண்டுபோகப் பண்ணினார்; ஜலம் பிளந்து பிரிந்துபோய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் சமுத்திரத்தின் நடுவாக வெட்டாந்தரையிலே நடந்துபோனார்கள்; அவர்கள் வலதுபுறத்திலும் அவர்கள் இடதுபுறத்திலும் ஜலம் அவர்களுக்கு மதிலாக நின்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a wall unto them on their right hand, and on their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Egyptians pursued, and went in after them to the midst of the sea, even all Pharaoh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rses, his chariots, and his horse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t came to pass, that in the morning watch the LORD looked unto the host of the Egyptia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the pillar of fire and of the cloud, and troubled the host of the Egyptia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ook off their chariot wheels, that they drove them heavily: so that the Egyptians said,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 flee from the face of Israel; for the LORD fights for them against the Egypti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LORD said unto Moses, Stretch out yours hand over the sea, that the waters may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 upon the Egyptians, upon their chariots, and upon their horse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Moses stretched forth his hand over the sea, and the sea returned to his strength wh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angel of God, which went before the camp of Israel, removed and went behind them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ning appeared; and the Egyptians fled against it; and the LORD overthrew the Egyptians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waters returned, and covered the chariots, and the horsemen, and all the host of Pharao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came into the sea after them; there remained not so much as one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But the children of Israel walked upon dry land in the midst of the sea; and the waters wer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l unto them on their right hand, and on their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us the LORD saved Israel that day out of the hand of the Egyptians; and Israel saw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ians dead upon the sea sh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Israel saw that great work which the LORD did upon the Egyptians: and the people fear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and believed the LORD, and his servant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illar of the cloud went from before their face, and stood behind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the children of Israel, that they turn and camp before Pihahiroth, between Migdol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a, opposite to Baalzephon: before it shall all of you camp by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Pharaoh will say of the children of Israel, They are entangled in the land, the wilder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shut them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 will harden Pharaoh's heart, that he shall follow after them; and I will be honoured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araoh, and upon all his host; that the Egyptians may know that I am the LORD. And they did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t was told the king of Egypt that the people fled: and the heart of Pharaoh and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 was turned against the people, and they said, Why have we done this, that we have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go from serving 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t came between the camp of the Egyptians and the camp of Israel; and it was a clou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made ready his chariot, and took his people with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took six hundred chosen chariots, and all the chariots of Egypt, and captains over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LORD hardened the heart of Pharaoh king of Egypt, and he pursued after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: and the children of Israel went out with an high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the Egyptians pursued after them, all the horses and chariots of Pharaoh, and his horsem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army, and overtook them encamping by the sea, beside Pihahiroth, before Baalzeph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when Pharaoh drew nigh, the children of Israel lifted up their eyes, and, behold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ians marched after them; and they were sore afraid: and the children of Israel cried out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rkness to them, but it gave light by night to these: so that the one came not near the other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y said unto Moses, Because there were no graves in Egypt, have you taken us away to di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wilderness? wherefore have you dealt thus with us, to carry us forth out of Egyp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s not this the word that we did tell you in Egypt, saying, Let us alone, that we may serv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ians? For it had been better for us to serve the Egyptians, than that we should di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Moses said unto the people, Fear all of you not, stand still, and see the salvati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which he will show to you to day: for the Egyptians whom all of you have seen to day,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see them again no more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LORD shall fight for you, and all of you shall hold your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LORD said unto Moses, Wherefore cry you unto me? speak unto the children of Israel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go forwa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lift you up your rod, and stretch out yours hand over the sea, and divide it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 shall go on dry ground through the midst of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, behold, I will harden the hearts of the Egyptians, and they shall follow them: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t me honour upon Pharaoh, and upon all his host, upon his chariots, and upon his horse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Egyptians shall know that I am the LORD, when I have got me honour upon Pharaoh,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chariots, and upon his horse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Moses stretched out his hand over the sea; and the LORD caused the sea to go back by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 east wind all that night, and made the sea dry land, and the waters were divi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children of Israel went into the midst of the sea upon the dry ground: and the wat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2026-06-03T09:34:36Z</dcterms:created>
  <dcterms:modified xsi:type="dcterms:W3CDTF">2026-06-03T09:34:36Z</dcterms:modified>
  <dc:title>யாத்திராகமம்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