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shall be, that the firstborn which she bears shall succeed in the name of his brother which is dead, that his name be not put out of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shall be, that the firstborn which she bears shall succeed in the name of his brother which is dead, that his name be not put out of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the man like not to take his brother's wife, then let his brother's wife go up to the gate unto the elders, and say, My husband's brother refuses to raise up unto his brother a name in Israel, he will not perform the duty of my husband's broth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the man like not to take his brother's wife, then let his brother's wife go up to the gate unto the elders, and say, My husband's brother refuses to raise up unto his brother a name in Israel, he will not perform the duty of my husband's bro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the man like not to take his brother's wife, then let his brother's wife go up to the gate unto the elders, and say, My husband's brother refuses to raise up unto his brother a name in Israel, he will not perform the duty of my husband's brot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the elders of his city shall call him, and speak unto him: and if he stand to it, and say, I like not to take h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the elders of his city shall call him, and speak unto him: and if he stand to it, and say, I like not to take he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there be a controversy between men, and they come unto judgment, that the judges may judge them; then they shall justify the righteous, and condemn the wick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hall his brother's wife come unto him in the presence of the elders, and loose his shoe from off his foot, and spit in his face, and shall answer and say, So shall it be done unto that man that will not build up his brother's hous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hall his brother's wife come unto him in the presence of the elders, and loose his shoe from off his foot, and spit in his face, and shall answer and say, So shall it be done unto that man that will not build up his brother's hous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hall his brother's wife come unto him in the presence of the elders, and loose his shoe from off his foot, and spit in his face, and shall answer and say, So shall it be done unto that man that will not build up his brother's hous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is name shall be called in Israel, The house of him that has his shoe loose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men strive together one with another, and the wife of the one draws near in order to deliver her husband out of the hand of him that strikes him, and puts forth her hand, and takes him by the secret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men strive together one with another, and the wife of the one draws near in order to deliver her husband out of the hand of him that strikes him, and puts forth her hand, and takes him by the secret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you shall cut off her hand, yours eye shall not pity he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not have in your bag divers weights, a great and a smal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have in yours house divers measures, a great and a smal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you shall have a perfect and just weight, a perfect and just measure shall you have: that your days may be lengthened in the land which the LORD your God gives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there be a controversy between men, and they come unto judgment, that the judges may judge them; then they shall justify the righteous, and condemn the wick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you shall have a perfect and just weight, a perfect and just measure shall you have: that your days may be lengthened in the land which the LORD your God gives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all that do such things, and all that do unrighteously, are an abomination unto the LORD your Go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Remember what Amalek did unto you by the way, when all of you were come forth out of Egyp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ow he met you by the way, and stroke the hindmost of you, even all that were feeble behind you, when you were faint and weary; and he feared not Go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ow he met you by the way, and stroke the hindmost of you, even all that were feeble behind you, when you were faint and weary; and he feared not Go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it shall be, when the LORD your God has given you rest from all yours enemies round about, in the land which the LORD your God gives you for an inheritance to possess it, that you shall blot out the remembrance of Amalek from under heaven; you shall not forget i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it shall be, when the LORD your God has given you rest from all yours enemies round about, in the land which the LORD your God gives you for an inheritance to possess it, that you shall blot out the remembrance of Amalek from under heaven; you shall not forget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it shall be, when the LORD your God has given you rest from all yours enemies round about, in the land which the LORD your God gives you for an inheritance to possess it, that you shall blot out the remembrance of Amalek from under heaven; you shall not forget i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if the wicked man be worthy to be beaten, that the judge shall cause him to lie down, and to be beaten before his face, according to his fault, by a certain numb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if the wicked man be worthy to be beaten, that the judge shall cause him to lie down, and to be beaten before his face, according to his fault, by a certain numb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ty stripes he may give him, and not exceed: lest, if he should exceed, and beat him above these with many stripes, then your brother should seem vile unto you.]]></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ty stripes he may give him, and not exceed: lest, if he should exceed, and beat him above these with many stripes, then your brother should seem vile unto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ou shall not suppress the ox when he treads out the cor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தவனுடைய மனைவி புறத்திலிருக்கிற அந்நியனுக்கு மனைவியாகக் கூடாது; அவளுடைய புருஷனின் சகோதரன் அவ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க்கு மனைவியாகக் கொண்டு, அவளிடத்தில் சேர்ந்து, புருஷனுடைய சகோதரன் செய்யவேண்டிய கட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ரித்த சகோதரனுடைய பேர் இஸ்ரவேலில் அற்றுப்போகாதபடிக்கு, அவன்பேரை அவள் பெறும் தலைப்பிள்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தன் சகோதரனுடைய மனைவியை விவாகம்பண்ண மனதில்லாதிருந்தால், அவன் சகோதரனுடைய மனைவி வாசலில் கூ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ப்பரிடத்துக்குப்போய்: என் புருஷனுடைய சகோதரன் தன் சகோதரனுடைய பேரை இஸ்ரவேலில் நிலைக்கப்பண்ண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ன்; புருஷனுடைய சகோதரன் செய்யவேண்டிய கடமையைச் செய்ய அவன் மனதில்லாதிருக்கிறான் என்று சொல்வா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ந்தப் பட்டணத்து மூப்பர் அவனை அழைப்பித்து அவனோடேபேசியும், அவன் அவளை விவாகம்பண்ணி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ச் சம்மதமில்லை என்று பிடிவாதமாய்ச் சொன்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னிதருக்குள்ளே வழக்குண்டாய், அவர்கள் நியாயம் விசாரிக்கப்பட நியாயஸ்தலத்திலே வ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 சகோதரனுடைய மனைவி மூப்பரின் கண்களுக்கு முன்பாக அவனிடத்தில் வந்து, அவன் காலிலி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ரட்சையைக் கழற்றி, அவன் முகத்திலே துப்பி, தன் சகோதரன் வீட்டைக் கட்டாதவனுக்கு இ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வேண்டும் என்று சொல்லக்கட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ஸ்ரவேலில் அப்படிப்பட்டவன் வீடு, பாதரட்சை கழற்றிப்போடப்பட்டவன் வீடு என்ன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ருஷர் ஒருவரோடொருவர் சண்டைபண்ணிக் கொண்டிருக்கையில், ஒருவனுடைய மனைவி தன் புருஷனை அடிக்கி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 அவனைத் தப்புவிக்கும்படி வந்து, தன் கையை நீட்டி, அடிக்கிறவன் மானத்தைப் பிடித்ததுண்டா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ளுடைய கையைத் தறிக்கக்கடவாய்; உன் கண் அவளுக்கு இர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பையிலே பெரிதும் சிறிதுமான பலவித நிறைகற்களை வைத்தி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வீட்டில் பெரிதும் சிறிதுமான பலவித படிகளையும் வைத்தி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தேவனாகிய கர்த்தர் உனக்குக் கொடுக்கும் தேசத்தில் உன் நாட்கள் நீடித்திருக்கும்படி, குறை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 நீதிமானை நீதிமான் என்றும் குற்றவாளியைக் குற்றவாளி என்றும் தீ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த்திரையான நிறைகல்லும், குறையற்ற சுமுத்திரையான படியும் உன்னிடத்திலி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வைமுதலான அநியாயத்தைச் செய்கிறவன் எவனும் உன் தேவனாகிய கர்த்தருக்கு அருவருப்பா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எகிப்திலிருந்து புறப்பட்டு வருகிற வழியிலே, அமலேக்கு தேவனுக்குப் பயப்படாமல் உனக்கு எதிராக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இளைத்து விடாய்த்திருக்கையில், பின்வருகிறவன் பாளயத்திலுள்ள பலவீனரையெல்லாம் வெட்டினான்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தேவனாகிய கர்த்தர் நீ சுதந்தரித்துக்கொள்ள உனக்குக் கொடுக்கும்தேசத்தின் சுற்றுப்புறத்தா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ய சத்துருக்களையெல்லாம் உன் தேவனாகிய கர்த்தர் விலக்கி, உன்னை இளைப்பாறப்பண்ணும்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லேக்கின் பேரை வானத்தின்கீழ் இராதபடிக்கு அழியப்பண்ணக்கடவாய்; இதை மற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ற்றவாளி அடிகளுக்குப் பாத்திரவானானால், நியாயாதிபதி அவனைக் கீழேகிடக்கப்பண்ணி,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த்திற்குத்தக்கதாய்த் தனக்கு முன்பாகக் கணக்கின்படி அவனை அடிப்பி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னை நாற்பது அடிவரைக்கும் அடிக்கலாம்; அவனை அதிலும் அதிகமாயடிக்கிறதினால் உன் சகோதர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முன்பாக நீசனாய்த் தோன்றுவான்; ஆதலால் அவனை அதிகமாய் அ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ரடிக்கிற மாட்டை வாய் கட்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கோதரர் ஒன்றாய்க் குடியிருக்கும்போது, அவர்களில் ஒருவன் புத்திர சந்தானமில்லாமல் ம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2026-09-16T19:46:58Z</dcterms:created>
  <dcterms:modified xsi:type="dcterms:W3CDTF">2026-09-16T19:46:58Z</dcterms:modified>
  <dc:title>உபாகமம் : 25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