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கோதரர் ஒன்றாய்க் குடியிருக்கும்போது, அவர்களில் ஒருவன் புத்திர சந்தானமில்லாமல் மரித்தால், மரித்தவனுடைய மனைவி புறத்திலிருக்கிற அந்நியனுக்கு மனைவியாகக் கூடாது; அவளுடைய புருஷனின் சகோதரன் அவளைத் தனக்கு மனைவியாகக் கொண்டு, அவளிடத்தில் சேர்ந்து, புருஷனுடைய சகோதரன் செய்யவேண்டிய கடமையைச் செய்யக்கடவ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ரித்த சகோதரனுடைய பேர் இஸ்ரவேலில் அற்றுப்போகாதபடிக்கு, அவன்பேரை அவள் பெறும் தலைப்பிள்ளைக்குத் தரிக்கவேண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ரித்த சகோதரனுடைய பேர் இஸ்ரவேலில் அற்றுப்போகாதபடிக்கு, அவன்பேரை அவள் பெறும் தலைப்பிள்ளைக்குத் தரிக்கவேண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சகோதரனுடைய மனைவியை விவாகம்பண்ண மனதில்லாதிருந்தால், அவன் சகோதரனுடைய மனைவி வாசலில் கூடிய மூப்பரிடத்துக்குப்போய்: என் புருஷனுடைய சகோதரன் தன் சகோதரனுடைய பேரை இஸ்ரவேலில் நிலைக்கப்பண்ணமாட்டேன் என்கிறான்; புருஷனுடைய சகோதரன் செய்யவேண்டிய கடமையைச் செய்ய அவன் மனதில்லாதிருக்கிறான் என்று சொல்வாள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சகோதரனுடைய மனைவியை விவாகம்பண்ண மனதில்லாதிருந்தால், அவன் சகோதரனுடைய மனைவி வாசலில் கூடிய மூப்பரிடத்துக்குப்போய்: என் புருஷனுடைய சகோதரன் தன் சகோதரனுடைய பேரை இஸ்ரவேலில் நிலைக்கப்பண்ணமாட்டேன் என்கிறான்; புருஷனுடைய சகோதரன் செய்யவேண்டிய கடமையைச் செய்ய அவன் மனதில்லாதிருக்கிறான் என்று சொல்வாள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சகோதரனுடைய மனைவியை விவாகம்பண்ண மனதில்லாதிருந்தால், அவன் சகோதரனுடைய மனைவி வாசலில் கூடிய மூப்பரிடத்துக்குப்போய்: என் புருஷனுடைய சகோதரன் தன் சகோதரனுடைய பேரை இஸ்ரவேலில் நிலைக்கப்பண்ணமாட்டேன் என்கிறான்; புருஷனுடைய சகோதரன் செய்யவேண்டிய கடமையைச் செய்ய அவன் மனதில்லாதிருக்கிறான் என்று சொல்வாள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ந்தப் பட்டணத்து மூப்பர் அவனை அழைப்பித்து அவனோடேபேசியும், அவன் அவளை விவாகம்பண்ணிக்கொள்ள எனக்குச் சம்மதமில்லை என்று பிடிவாதமாய்ச் சொன்னா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ந்தப் பட்டணத்து மூப்பர் அவனை அழைப்பித்து அவனோடேபேசியும், அவன் அவளை விவாகம்பண்ணிக்கொள்ள எனக்குச் சம்மதமில்லை என்று பிடிவாதமாய்ச் சொன்ன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சகோதரனுடைய மனைவி மூப்பரின் கண்களுக்கு முன்பாக அவனிடத்தில் வந்து, அவன் காலிலிருக்கிற பாதரட்சையைக் கழற்றி, அவன் முகத்திலே துப்பி, தன் சகோதரன் வீட்டைக் கட்டாதவனுக்கு இப்படியே செய்யப்படவேண்டும் என்று சொல்லக்கடவ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சகோதரனுடைய மனைவி மூப்பரின் கண்களுக்கு முன்பாக அவனிடத்தில் வந்து, அவன் காலிலிருக்கிற பாதரட்சையைக் கழற்றி, அவன் முகத்திலே துப்பி, தன் சகோதரன் வீட்டைக் கட்டாதவனுக்கு இப்படியே செய்யப்படவேண்டும் என்று சொல்லக்கடவ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ிதருக்குள்ளே வழக்குண்டாய், அவர்கள் நியாயம் விசாரிக்கப்பட நியாயஸ்தலத்திலே வந்தால், நியாயாதிபதிகள் நீதிமானை நீதிமான் என்றும் குற்றவாளியைக் குற்றவாளி என்றும் தீர்க்கக்கடவ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சகோதரனுடைய மனைவி மூப்பரின் கண்களுக்கு முன்பாக அவனிடத்தில் வந்து, அவன் காலிலிருக்கிற பாதரட்சையைக் கழற்றி, அவன் முகத்திலே துப்பி, தன் சகோதரன் வீட்டைக் கட்டாதவனுக்கு இப்படியே செய்யப்படவேண்டும் என்று சொல்லக்கடவ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ில் அப்படிப்பட்டவன் வீடு, பாதரட்சை கழற்றிப்போடப்பட்டவன் வீடு என்னப்ப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ுருஷர் ஒருவரோடொருவர் சண்டைபண்ணிக் கொண்டிருக்கையில், ஒருவனுடைய மனைவி தன் புருஷனை அடிக்கிறவன் கைக்கு அவனைத் தப்புவிக்கும்படி வந்து, தன் கையை நீட்டி, அடிக்கிறவன் மானத்தைப் பிடித்ததுண்டானால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ுருஷர் ஒருவரோடொருவர் சண்டைபண்ணிக் கொண்டிருக்கையில், ஒருவனுடைய மனைவி தன் புருஷனை அடிக்கிறவன் கைக்கு அவனைத் தப்புவிக்கும்படி வந்து, தன் கையை நீட்டி, அடிக்கிறவன் மானத்தைப் பிடித்ததுண்டானா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ுடைய கையைத் தறிக்கக்கடவாய்; உன் கண் அவளுக்கு இரங்கவேண்டா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பையிலே பெரிதும் சிறிதுமான பலவித நிறைகற்களை வைத்திருக்கவேண்டா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வீட்டில் பெரிதும் சிறிதுமான பலவித படிகளையும் வைத்திருக்கவேண்டா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தேவனாகிய கர்த்தர் உனக்குக் கொடுக்கும் தேசத்தில் உன் நாட்கள் நீடித்திருக்கும்படி, குறையற்ற சுமுத்திரையான நிறைகல்லும், குறையற்ற சுமுத்திரையான படியும் உன்னிடத்திலிருக்க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தேவனாகிய கர்த்தர் உனக்குக் கொடுக்கும் தேசத்தில் உன் நாட்கள் நீடித்திருக்கும்படி, குறையற்ற சுமுத்திரையான நிறைகல்லும், குறையற்ற சுமுத்திரையான படியும் உன்னிடத்திலிருக்க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ைமுதலான அநியாயத்தைச் செய்கிறவன் எவனும் உன் தேவனாகிய கர்த்தருக்கு அருவருப்பானவ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ிதருக்குள்ளே வழக்குண்டாய், அவர்கள் நியாயம் விசாரிக்கப்பட நியாயஸ்தலத்திலே வந்தால், நியாயாதிபதிகள் நீதிமானை நீதிமான் என்றும் குற்றவாளியைக் குற்றவாளி என்றும் தீர்க்கக்கடவ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கிப்திலிருந்து புறப்பட்டு வருகிற வழியிலே, அமலேக்கு தேவனுக்குப் பயப்படாமல் உனக்கு எதிராக வந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இளைத்து விடாய்த்திருக்கையில், பின்வருகிறவன் பாளயத்திலுள்ள பலவீனரையெல்லாம் வெட்டினான் என்பதை நினைத்திர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இளைத்து விடாய்த்திருக்கையில், பின்வருகிறவன் பாளயத்திலுள்ள பலவீனரையெல்லாம் வெட்டினான் என்பதை நினைத்திர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ேவனாகிய கர்த்தர் நீ சுதந்தரித்துக்கொள்ள உனக்குக் கொடுக்கும்தேசத்தின் சுற்றுப்புறத்தாராகிய என்னுடைய சத்துருக்களையெல்லாம் உன் தேவனாகிய கர்த்தர் விலக்கி, உன்னை இளைப்பாறப்பண்ணும்போது, நீ அமலேக்கின் பேரை வானத்தின்கீழ் இராதபடிக்கு அழியப்பண்ணக்கடவாய்; இதை மறக்கவேண்டா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ேவனாகிய கர்த்தர் நீ சுதந்தரித்துக்கொள்ள உனக்குக் கொடுக்கும்தேசத்தின் சுற்றுப்புறத்தாராகிய என்னுடைய சத்துருக்களையெல்லாம் உன் தேவனாகிய கர்த்தர் விலக்கி, உன்னை இளைப்பாறப்பண்ணும்போது, நீ அமலேக்கின் பேரை வானத்தின்கீழ் இராதபடிக்கு அழியப்பண்ணக்கடவாய்; இதை மறக்கவேண்டா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ேவனாகிய கர்த்தர் நீ சுதந்தரித்துக்கொள்ள உனக்குக் கொடுக்கும்தேசத்தின் சுற்றுப்புறத்தாராகிய என்னுடைய சத்துருக்களையெல்லாம் உன் தேவனாகிய கர்த்தர் விலக்கி, உன்னை இளைப்பாறப்பண்ணும்போது, நீ அமலேக்கின் பேரை வானத்தின்கீழ் இராதபடிக்கு அழியப்பண்ணக்கடவாய்; இதை மறக்கவேண்டா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ுற்றவாளி அடிகளுக்குப் பாத்திரவானானால், நியாயாதிபதி அவனைக் கீழேகிடக்கப்பண்ணி, அவன் குற்றத்திற்குத்தக்கதாய்த் தனக்கு முன்பாகக் கணக்கின்படி அவனை அடிப்பிக்கக்கடவ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ுற்றவாளி அடிகளுக்குப் பாத்திரவானானால், நியாயாதிபதி அவனைக் கீழேகிடக்கப்பண்ணி, அவன் குற்றத்திற்குத்தக்கதாய்த் தனக்கு முன்பாகக் கணக்கின்படி அவனை அடிப்பிக்கக்கட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ை நாற்பது அடிவரைக்கும் அடிக்கலாம்; அவனை அதிலும் அதிகமாயடிக்கிறதினால் உன் சகோதரன் உன் கண்களுக்கு முன்பாக நீசனாய்த் தோன்றுவான்; ஆதலால் அவனை அதிகமாய் அடிக்கவேண்டா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ை நாற்பது அடிவரைக்கும் அடிக்கலாம்; அவனை அதிலும் அதிகமாயடிக்கிறதினால் உன் சகோதரன் உன் கண்களுக்கு முன்பாக நீசனாய்த் தோன்றுவான்; ஆதலால் அவனை அதிகமாய் அடிக்கவேண்டா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ோரடிக்கிற மாட்டை வாய் கட்டாய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கோதரர் ஒன்றாய்க் குடியிருக்கும்போது, அவர்களில் ஒருவன் புத்திர சந்தானமில்லாமல் மரித்தால், மரித்தவனுடைய மனைவி புறத்திலிருக்கிற அந்நியனுக்கு மனைவியாகக் கூடாது; அவளுடைய புருஷனின் சகோதரன் அவளைத் தனக்கு மனைவியாகக் கொண்டு, அவளிடத்தில் சேர்ந்து, புருஷனுடைய சகோதரன் செய்யவேண்டிய கடமையைச் செய்யக்கட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या जाए; उसके पति का भाई उसके पास जा कर उसे अपनी पत्नी कर ले, और उस से पति के भाई का धर्म पालन कर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और जो पहिला बेटा उस स्त्री से उत्पन्न हो वह उस मरे हुए भाई के नाम का ठहरे, जिस से कि उसका ना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इस्राएल में से मिट न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यदि उस स्त्री के पति के भाई को उसे ब्याहना न भाए, तो वह स्त्री नगर के फाटक पर वृद्ध लोगों के पा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 कर कहे, कि मेरे पति के भाई ने अपने भाई का नाम इस्त्राएल में बनाए रखने से नकार दिया है, और मुझ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ति के भाई का धर्म पालन करना नहीं चाह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तब उस नगर के वृद्ध उस पुरूष को बुलवाकर उसे समझाएं; और यदि वह अपनी बात पर अड़ा रहे, और कहे,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ुझे इस को ब्याहना नहीं भावत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तो उसके भाई की पत्नी उन वृद्ध लोगों के साम्हने उसके पास जा कर उसके पांव से जूती उतारे, और उस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ूंह पर थूक दे; और कहे, जो पुरूष अपने भाई के वंश को चलाना न चाहे उस से इसी प्रकार व्यवहार किय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यदि मनुष्यों के बीच कोई झगड़ा हो, और वे न्याय करवाने के लिये न्यायियों के पास जाएं, और वे उन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तब इस्राएल में उस पुरूष का यह नाम पड़ेगा, अर्थात जूती उतारे हुए पुरूष का घरा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यदि दो पुरूष आपस में मारपीट करते हों, और उन में से एक की पत्नी अपने पति को मारने वाले के हाथ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छुड़ाने के लिये पास जाए, और अपना हाथ बढ़ाकर उसके गुप्त अंग को पकड़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तो उस स्त्री का हाथ काट डालना; उस पर तरस न खा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अपनी थैली में भांति भांति के अर्थात घटती-बढ़ती बटखरे न रख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अपने घर में भांति भांति के, अर्थात घटती-बढ़ती नपुए न रख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तेरे बटखरे और नपुए पूरे पूरे और धर्म के हों; इसलिये कि जो देश तेरा परमेश्वर यहोवा तुझे देता ह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 में तेरी आयु बहुत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क्योंकि ऐसे कामों में जितने कुटिलता करते हैं वे सब तेरे परमेश्वर यहोवा की दृष्टि में घृणित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्याय करें, तो निर्दोष को निर्दोष और दोषी को दोषी ठहर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स्मरण रख कि जब तू मिस्र से निकलकर आ रहा था तब अमालेक ने तुझ से मार्ग में क्या किय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अर्थात उन को परमेश्वर का भय न था; इस कारण उसने जब तू मार्ग में थका मांदा था, तब तुझ पर चढ़ा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के जितने निर्बल होने के कारण सब से पीछे थे उन सभों को मार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इसलिये जब तेरा परमेश्वर यहोवा उस देश में, जो वह तेरा भाग करके तेरे अधिकार में कर देता है, तुझ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ारों ओर के सब शत्रुओं से विश्राम दे, तब अमालेक का नाम धरती पर से मिटा डालना; और तुम इस बात को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ूल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यदि दोषी मार खाने के योग्य ठहरे, तो न्यायी उसको गिरवाकर अपने साम्हने जैसा उसका दोष हो उस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नुसार कोड़े गिन गिनकर लगव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वह उसे चालीस कोड़े तक लगवा सकता है, इस से अधिक नहीं लगवा सकता; ऐसा न हो कि इस से अधिक बहुत मा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खिलवाने से तेरा भाई तेरी दृष्टि में तुच्छ ठहर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दांवते समय चलते हुए बैल का मुंह न बान्ध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जब कोई भाई संग रहते हों, और उन में से एक निपुत्र मर जाए, तो उसकी स्त्री का ब्याह पर गोत्री से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2026-06-10T10:12:09Z</dcterms:created>
  <dcterms:modified xsi:type="dcterms:W3CDTF">2026-06-10T10:12:09Z</dcterms:modified>
  <dc:title>உபாகமம்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