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ொல்வதற்காய் இழுக்கப்ப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ுட்டியைப் போல – மயி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்திரிப்போன் முன்னில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்தாத செம்மறி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 கூட அவர் திறக்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ுடன் அதை தாங்கிக்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ம் பாவம் அனைத்தும் அகற்றி 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னின் பிள்ளையாய் மாற்ற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மரத்தின் மீது தம் உட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ாவங்கள் அவர் சும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ம் பிணிகளை ஏற்றுக்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ோய்களைச் சுமந்து கொண்டார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் பாவங்களுக்காய் காயப்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ரமங்களுக்காய் நொறுக்கப்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நலமாக்கும் தண்ட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மேல் விழு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டைய காயங்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மடைந்தோம் –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2026-07-30T16:00:24Z</dcterms:created>
  <dcterms:modified xsi:type="dcterms:W3CDTF">2026-07-30T16:00:24Z</dcterms:modified>
  <dc:title>துதிப் பாடல்கள் : 442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