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ாமை இருட்டினில் வாழ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ிடுதலைக் கூ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ங்கும் புகுந்து செல்ல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ராய் வாழ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 பெரு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! ஓசன்னா! ஓசன்னா!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யரை சொல்லி அழ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நீர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ோடே கூட வருவேன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றை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ய முதல் குமரி வரைய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் உவந்தள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யால் அலங்கர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! ஓசன்னா! ஓசன்னா!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ங்கள் விடுதலைக் கா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ென்னும் தீபம் ஏ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ஞரே எழுந்து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ுவோம் சேனை வீர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ல்லுவோம் தேவ அரு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! ஓசன்னா! ஓசன்னா!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களாய் ஜனங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2026-07-30T17:13:00Z</dcterms:created>
  <dcterms:modified xsi:type="dcterms:W3CDTF">2026-07-30T17:13:00Z</dcterms:modified>
  <dc:title>துதிப் பாடல்கள் : 406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