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with thy sins to the fountain, 
Come with thy burden of grief; 
Bury them deep in its waters----- 
There thou wilt find a relief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te thou away !---- why wilt thou stay ? 
Risk not thy soul on a moment's delay ; 
Jesus is waiting to save thee, 
Mercy is pleading to-d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as thou art to the fountain----- 
Jesus is waiting for thee ; 
What though thy sins be like crimson?------ 
White as the snow they shall b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se are the words of the Saviour : 
They who repent and believe, 
They who are willing to trust Him, 
Life at His hands shall recei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and be healed at the fountain---- 
List to the peace-speaking voice ; 
Over a sinner returning, 
Now let the angels rejoic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2026-09-08T14:47:45Z</dcterms:created>
  <dcterms:modified xsi:type="dcterms:W3CDTF">2026-09-08T14:47:45Z</dcterms:modified>
  <dc:title>Hymn : 352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