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when Silas and Timotheus were come from Macedonia, Paul was pressed in the spirit, and testified to the Jews that Jesus was Christ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when they opposed themselves, and blasphemed, he shook his raiment, and said unto them, Your blood be upon your own heads; I am clean; from henceforth I will go unto the Gentiles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when they opposed themselves, and blasphemed, he shook his raiment, and said unto them, Your blood be upon your own heads; I am clean; from henceforth I will go unto the Gentiles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when they opposed themselves, and blasphemed, he shook his raiment, and said unto them, Your blood be upon your own heads; I am clean; from henceforth I will go unto the Gentiles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 departed thence, and entered into a certain man's house, named Justus, one that worshipped God, whose house joined hard to the synagogue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 departed thence, and entered into a certain man's house, named Justus, one that worshipped God, whose house joined hard to the synagogue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Crispus, the chief ruler of the synagogue, believed on the Lord with all his house; and many of the Corinthians hearing believed, and were baptized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Crispus, the chief ruler of the synagogue, believed on the Lord with all his house; and many of the Corinthians hearing believed, and were baptized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n spoke the Lord to Paul in the night by a vision, Be not afraid, but speak, and hold not your peace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I am with you, and no man shall set on you to hurt you: for I have much people in this city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fter these things Paul departed from Athens, and came to Corinth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I am with you, and no man shall set on you to hurt you: for I have much people in this city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 continued there a year and six months, teaching the word of God among them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 continued there a year and six months, teaching the word of God among them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when Gallio was the deputy of Achaia, the Jews made insurrection with one accord against Paul, and brought him to the judgment seat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when Gallio was the deputy of Achaia, the Jews made insurrection with one accord against Paul, and brought him to the judgment seat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Saying, This fellow persuades men to worship God contrary to the law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when Paul was now about to open his mouth, Gallio said unto the Jews, If it were a matter of wrong or wicked lewdness, O all of you Jews, reason would that I should bear with you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when Paul was now about to open his mouth, Gallio said unto the Jews, If it were a matter of wrong or wicked lewdness, O all of you Jews, reason would that I should bear with you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if it be a question of words and names, and of your law, look all of you to it; for I will be no judge of such matters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if it be a question of words and names, and of your law, look all of you to it; for I will be no judge of such matters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found a certain Jew named Aquila, born in Pontus, lately come from Italy, with his wife Priscilla; (because that Claudius had commanded all Jews to depart from Rome:) and came unto them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if it be a question of words and names, and of your law, look all of you to it; for I will be no judge of such matters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he drove them from the judgment seat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all the Greeks took Sosthenes, the chief ruler of the synagogue, and beat him before the judgment seat. And Gallio cared for none of those things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all the Greeks took Sosthenes, the chief ruler of the synagogue, and beat him before the judgment seat. And Gallio cared for none of those things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Paul after this tarried there yet a good while, and then took his leave of the brethren, and sailed thence into Syria, and with him Priscilla and Aquila; having shorn his head in Cenchrea: for he had a vow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Paul after this tarried there yet a good while, and then took his leave of the brethren, and sailed thence into Syria, and with him Priscilla and Aquila; having shorn his head in Cenchrea: for he had a vow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Paul after this tarried there yet a good while, and then took his leave of the brethren, and sailed thence into Syria, and with him Priscilla and Aquila; having shorn his head in Cenchrea: for he had a vow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he came to Ephesus, and left them there: but he himself entered into the synagogue, and reasoned with the Jews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he came to Ephesus, and left them there: but he himself entered into the synagogue, and reasoned with the Jews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hen they desired him to tarry longer time with them, he consented not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found a certain Jew named Aquila, born in Pontus, lately come from Italy, with his wife Priscilla; (because that Claudius had commanded all Jews to depart from Rome:) and came unto them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bade them farewell, saying, I must by all means keep this feast that comes in Jerusalem: but I will return again unto you, if God will. And he sailed from Ephesus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bade them farewell, saying, I must by all means keep this feast that comes in Jerusalem: but I will return again unto you, if God will. And he sailed from Ephesus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bade them farewell, saying, I must by all means keep this feast that comes in Jerusalem: but I will return again unto you, if God will. And he sailed from Ephesus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when he had landed at Caesarea, and gone up, and saluted the church, he went down to Antioch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after he had spent some time there, he departed, and went over all the country of Galatia and Phrygia in order, strengthening all the disciples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after he had spent some time there, he departed, and went over all the country of Galatia and Phrygia in order, strengthening all the disciples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a certain Jew named Apollos, born at Alexandria, an eloquent man, and mighty in the scriptures, came to Ephesus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a certain Jew named Apollos, born at Alexandria, an eloquent man, and mighty in the scriptures, came to Ephesus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is man was instructed in the way of the Lord; and being fervent in the spirit, he spoke and taught diligently the things of the Lord, knowing only the baptism of John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is man was instructed in the way of the Lord; and being fervent in the spirit, he spoke and taught diligently the things of the Lord, knowing only the baptism of John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found a certain Jew named Aquila, born in Pontus, lately come from Italy, with his wife Priscilla; (because that Claudius had commanded all Jews to depart from Rome:) and came unto them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is man was instructed in the way of the Lord; and being fervent in the spirit, he spoke and taught diligently the things of the Lord, knowing only the baptism of John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he began to speak boldly in the synagogue: whom when Aquila and Priscilla had heard, they took him unto them, and expounded unto him the way of God more perfectly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he began to speak boldly in the synagogue: whom when Aquila and Priscilla had heard, they took him unto them, and expounded unto him the way of God more perfectly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he began to speak boldly in the synagogue: whom when Aquila and Priscilla had heard, they took him unto them, and expounded unto him the way of God more perfectly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when he was disposed to pass into Achaia, the brethren wrote, exhorting the disciples to receive him: who, when he was come, helped them much which had believed through grace: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when he was disposed to pass into Achaia, the brethren wrote, exhorting the disciples to receive him: who, when he was come, helped them much which had believed through grace: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For he mightily convinced the Jews, and that publicly, showing by the scriptures that Jesus was Christ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For he mightily convinced the Jews, and that publicly, showing by the scriptures that Jesus was Christ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For he mightily convinced the Jews, and that publicly, showing by the scriptures that Jesus was Christ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because he was of the same craft, he abode with them, and wrought: for by their occupation they were tentmakers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because he was of the same craft, he abode with them, and wrought: for by their occupation they were tentmakers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 reasoned in the synagogue every sabbath, and persuaded the Jews and the Greeks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when Silas and Timotheus were come from Macedonia, Paul was pressed in the spirit, and testified to the Jews that Jesus was Christ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ிறிஸ்து என்று யூதருக்குத் திருஷ்டாந்தப்படுத்தின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எதிர்த்து நின்று தூஷித்தபோது, அவன் தன் வஸ்திரங்களை உதறி: உங்கள் இரத்தப்பழி உ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லையின்மேல் இருக்கும்; நான் சுத்தமாயிருக்கிறேன்; இதுமுதல் புறஜாதியாரிடத்திற்குப் போகிறேன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களுடனே சொல்ல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ைவிட்டு, தேவனை வணங்குகிறவனாகிய யுஸ்து என்னும் பேருள்ள ஒருவனுடைய வீட்டிற்கு வந்தான்; அ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ீடு ஜெபஆலயத்திற்கு அடுத்ததாயி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ெபஆலயத்தலைவனாகிய கிறிஸ்பு என்பவன் தன் வீட்டார் அனைவரோடும் கர்த்தரிடத்தில் விசுவாசமுள்ளவனான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ரிந்தியரில் அநேகரும் சுவிசேஷத்தைக் கேட்டு, விசுவாசித்து, ஞானஸ்நானம் பெற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ாத்திரியிலே கர்த்தர் பவுலுக்குத் தரிசனமாகி: நீ பயப்படாமல் பேசு, மவுனமாயிராத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ன்னுடனேகூட இருக்கிறேன், உனக்குத் தீங்குசெய்யும்படி ஒருவனும் உன்மேல் கைபோடுவதில்லை; அந்த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ன்பின்பு பவுல் அத்தேனே பட்டணத்தை விட்டு, கொரிந்து பட்டணத்துக்கு வந்த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ட்டணத்தில் எனக்கு அநேக ஜனங்கள் உண்டு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ஒரு வருஷமும் ஆறு மாதமும் அங்கே தங்கி, தேவவசனத்தை அவர்களுக்குள்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தேசம்பண்ணிக்கொண்டுவ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ல்லியோன் என்பவன் அகாயா நாட்டிற்கு அதிபதியானபோது, யூதர்கள் ஒருமனப்பட்டு, பவுலுக்கு விரோத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ழும்பி, அவனை நியாயாசனத்துக்கு முன்பாகக் கொண்டுபோய்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ன் வேதப்பிரமாணத்துக்கு விகற்பமாய் தேவனைச் சேவிக்குபடி மனுஷருக்குப் போதிக்கிறான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வுல் பேசுவதற்கு எத்தனப்படுகையில், கல்லியோன் யூதரை நோக்கி: யூதர்களே இது ஒரு அநியாயமாய், அல்ல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ொல்லாத நடக்கையாயிருக்குமேயானால் நான் உங்களுக்குப் பொறுமையாய்ச் செவிகொடுப்பது நியாயமாயி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ு சொற்களுக்கும், நாமங்களுக்கும், உங்கள் வேதத்துக்கும் அடுத்த தர்க்கமானபடியினால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ப்படிப்பட்டவைகளைக்குறித்து விசாரணைசெய்ய எனக்கு மனதில்லை, நீங்களே பார்த்துக்கொள்ளுங்கள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ெல்லாரும் ரோமாபுரியை விட்டுப்போகும்படி கிலவுதியுராயன் கட்டளையிட்டபடியினால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ை நியாயாசனத்தினின்று துரத்திவி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கிரேக்கரெல்லாரும் ஜெபஆலயத்தலைவனாகிய சொஸ்தேனயைப் பிடித்து, நியாயாசனத்துக்கு முன்ப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டித்தார்கள். இவைகளில் ஒன்றையுங்குறித்துக் கல்லியோன் கவலைப்பட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வுல் அநேகநாள் அங்கே தரித்திருந்தபின்பு, சகோதரரிடத்தில் உத்தரவு பெற்றுக்கொண்டு, தனக்கு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ார்த்தனை உண்டாயிருந்தபடியினால் கெங்கிரேயா பட்டணத்தில் தலைச்சவரம் பண்ணிக்கொண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ீரியாதேசத்துக்குப் போகக் கப்பல் ஏறினான். பிரிஸ்கில்லாளும் ஆக்கில்லாவும் அவனுடனே கூடப்போ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எபேசு பட்டணத்துக்கு வந்தபோது, அங்கே அவர்களை விட்டு நீங்கி, ஜெபஆலயத்தில் பிரவேச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ூதருடனே சம்பாஷணைபண்ணின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இன்னுஞ் சிலகாலம் தங்களுடனே இருக்கவேண்டுமென்று அவர்கள் கேட்டுக்கொண்டபோது, அவன் சம்மதியாம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த்தாலியாவிலிருந்து புதிதாய் வந்திருந்த பொந்துதேசத்தானாகிய ஆக்கில்லா என்னும் நாமுள்ள ஒரு யூத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ருகிற பண்டிகையிலே எப்படியாயினும் நான் எருசலேமில் இருக்கவேண்டும், தேவனுக்குச் சித்தமா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ிரும்பி உங்களிடத்திற்கு வருவேனென்று சொல்லி, அவர்களிடத்தில் உத்தரவு பெற்றுக்கொண்டு, கப்பல் ஏற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ுவை விட்டுப் புறப்பட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ெசரியா பட்டணத்துக்கு வந்து, எருசலேமுக்குப் போய், சபையைச் சந்தித்து, அந்தியோகியாவுக்குப் போன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ங்கே சிலகாலம் சஞ்சரித்தபின்பு, புறப்பட்டு, கிரமமாய்க் கலாத்தியா நாட்டிலேயும் பிரிகி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ட்டிலேயும் சுற்றித்திரிந்து, சீஷரெல்லாரையும் திடப்படுத்தின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லெக்சந்திரியா பட்டணத்தில் பிறந்தவனும் சாதுரியவானும் வேதாகமங்களில் வல்லவனு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ொல்லோ என்னும் பேர்கொண்ட ஒரு யூதன் எபேசு பட்டணத்துக்கு வ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கர்த்தருடைய மார்க்கத்திலே உபதேசிக்கப்பட்டு, யோவான் கொடுத்த ஸ்நானத்தைமா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ந்தவனாயிருந்து, ஆவியில் அனலுள்ளவனாய்க் கர்த்தருக்கு அடுத்தவைகளைத் திட்டமாய்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் மனைவியாகிய பிரிஸ்கில்லாவையும் அங்கே கண்டு, அவர்களிடத்திற்குப் போன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தகம்பண்ணிக்கொண்டுவ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ஜெபஆலயத்தில் தைரியமாய்ப் பேசத்தொடங்கினபோது, ஆக்கில்லாவும் பிரிஸ்கில்லாளும் அவன் பேசுகிறத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ேட்டு, அவனைச் சேர்த்துக்கொண்டு, தேவனுடைய மார்க்கத்தை அதிக திட்டமாய் அவ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வரித்துக்காண்பித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ன் அகாயா நாட்டிற்குப் போகவேண்டுமென்றிருக்கையில், சீஷர்கள் அவனை ஏற்றுக்கொள்ள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ோதரர் அவர்களுக்கு எழுதி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அங்கே வந்தபின்பு வெளியரங்கமாக யூதர்களுடனே பலமாய்த் தர்க்கம்பண்ணி, இயேசுவே கிறிஸ்து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ேதவாக்கியங்களைக்கொண்டு திருஷ்டாந்தப்படுத்தினபடியால், கிருபையினாலே விசுவாசிகளானவர்களுக்கு மி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தவியாயிரு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ூடாரம்பண்ணுகிற தொழிலாளிகளாயிருந்தார்கள்; தானும் அந்தத் தொழில் செய்கிறவனானபடிய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களிடத்தில் தங்கி வேலைசெய்துகொண்டு வ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ஓய்வுநாள் தோறும் அவன் ஜெபஆலயத்திலே சம்பாஷணைபண்ணி, யூதருக்கும் கிரேக்கருக்கும் புத்திசொன்ன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க்கெதோனியாவிலிருந்து சீலாவும் தீமோத்தேயும் வந்தபோது, பவுல் ஆவியில் வைராக்கியங்கொண்டு,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2026-09-16T19:45:36Z</dcterms:created>
  <dcterms:modified xsi:type="dcterms:W3CDTF">2026-09-16T19:45:36Z</dcterms:modified>
  <dc:title>அப்போஸ்தலர்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