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Override PartName="/ppt/slides/slide48.xml" ContentType="application/vnd.openxmlformats-officedocument.presentationml.slide+xml"/>
  <Override PartName="/ppt/notesSlides/notesSlide48.xml" ContentType="application/vnd.openxmlformats-officedocument.presentationml.notesSlide+xml"/>
  <Override PartName="/ppt/slides/slide49.xml" ContentType="application/vnd.openxmlformats-officedocument.presentationml.slide+xml"/>
  <Override PartName="/ppt/notesSlides/notesSlide49.xml" ContentType="application/vnd.openxmlformats-officedocument.presentationml.notesSlide+xml"/>
  <Override PartName="/ppt/slides/slide50.xml" ContentType="application/vnd.openxmlformats-officedocument.presentationml.slide+xml"/>
  <Override PartName="/ppt/notesSlides/notesSlide50.xml" ContentType="application/vnd.openxmlformats-officedocument.presentationml.notesSlide+xml"/>
  <Override PartName="/ppt/slides/slide51.xml" ContentType="application/vnd.openxmlformats-officedocument.presentationml.slide+xml"/>
  <Override PartName="/ppt/notesSlides/notesSlide51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slide" Target="slides/slide50.xml"/>
  <Relationship Id="rId53" Type="http://schemas.openxmlformats.org/officeDocument/2006/relationships/slide" Target="slides/slide51.xml"/>
  <Relationship Id="rId54" Type="http://schemas.openxmlformats.org/officeDocument/2006/relationships/presProps" Target="presProps.xml"/>
  <Relationship Id="rId55" Type="http://schemas.openxmlformats.org/officeDocument/2006/relationships/viewProps" Target="viewProps.xml"/>
  <Relationship Id="rId56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வர்கள் எதிர்த்து நின்று தூஷித்தபோது, அவன் தன் வஸ்திரங்களை உதறி: உங்கள் இரத்தப்பழி உங்கள் தலையின்மேல் இருக்கும்; நான் சுத்தமாயிருக்கிறேன்; இதுமுதல் புறஜாதியாரிடத்திற்குப் போகிறேனென்று அவர்களுடனே சொல்லி,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வர்கள் எதிர்த்து நின்று தூஷித்தபோது, அவன் தன் வஸ்திரங்களை உதறி: உங்கள் இரத்தப்பழி உங்கள் தலையின்மேல் இருக்கும்; நான் சுத்தமாயிருக்கிறேன்; இதுமுதல் புறஜாதியாரிடத்திற்குப் போகிறேனென்று அவர்களுடனே சொல்லி,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வ்விடத்தைவிட்டு, தேவனை வணங்குகிறவனாகிய யுஸ்து என்னும் பேருள்ள ஒருவனுடைய வீட்டிற்கு வந்தான்; அவன் வீடு ஜெபஆலயத்திற்கு அடுத்ததாயிருந்தது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வ்விடத்தைவிட்டு, தேவனை வணங்குகிறவனாகிய யுஸ்து என்னும் பேருள்ள ஒருவனுடைய வீட்டிற்கு வந்தான்; அவன் வீடு ஜெபஆலயத்திற்கு அடுத்ததாயிருந்தது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ஜெபஆலயத்தலைவனாகிய கிறிஸ்பு என்பவன் தன் வீட்டார் அனைவரோடும் கர்த்தரிடத்தில் விசுவாசமுள்ளவனானான். கொரிந்தியரில் அநேகரும் சுவிசேஷத்தைக் கேட்டு, விசுவாசித்து, ஞானஸ்நானம் பெற்றார்கள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ஜெபஆலயத்தலைவனாகிய கிறிஸ்பு என்பவன் தன் வீட்டார் அனைவரோடும் கர்த்தரிடத்தில் விசுவாசமுள்ளவனானான். கொரிந்தியரில் அநேகரும் சுவிசேஷத்தைக் கேட்டு, விசுவாசித்து, ஞானஸ்நானம் பெற்றார்கள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இராத்திரியிலே கர்த்தர் பவுலுக்குத் தரிசனமாகி: நீ பயப்படாமல் பேசு, மவுனமாயிராதே;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இராத்திரியிலே கர்த்தர் பவுலுக்குத் தரிசனமாகி: நீ பயப்படாமல் பேசு, மவுனமாயிராதே;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நான் உன்னுடனேகூட இருக்கிறேன், உனக்குத் தீங்குசெய்யும்படி ஒருவனும் உன்மேல் கைபோடுவதில்லை; அந்தப் பட்டணத்தில் எனக்கு அநேக ஜனங்கள் உண்டு என்றார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அவன் ஒரு வருஷமும் ஆறு மாதமும் அங்கே தங்கி, தேவவசனத்தை அவர்களுக்குள்ளே உபதேசம்பண்ணிக்கொண்டுவந்தான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அதன்பின்பு பவுல் அத்தேனே பட்டணத்தை விட்டு, கொரிந்து பட்டணத்துக்கு வந்து;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கல்லியோன் என்பவன் அகாயா நாட்டிற்கு அதிபதியானபோது, யூதர்கள் ஒருமனப்பட்டு, பவுலுக்கு விரோதமாய் எழும்பி, அவனை நியாயாசனத்துக்கு முன்பாகக் கொண்டுபோய்: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கல்லியோன் என்பவன் அகாயா நாட்டிற்கு அதிபதியானபோது, யூதர்கள் ஒருமனப்பட்டு, பவுலுக்கு விரோதமாய் எழும்பி, அவனை நியாயாசனத்துக்கு முன்பாகக் கொண்டுபோய்: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இவன் வேதப்பிரமாணத்துக்கு விகற்பமாய் தேவனைச் சேவிக்குபடி மனுஷருக்குப் போதிக்கிறான் என்றார்கள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பவுல் பேசுவதற்கு எத்தனப்படுகையில், கல்லியோன் யூதரை நோக்கி: யூதர்களே இது ஒரு அநியாயமாய், அல்லது பொல்லாத நடக்கையாயிருக்குமேயானால் நான் உங்களுக்குப் பொறுமையாய்ச் செவிகொடுப்பது நியாயமாயிருக்கும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பவுல் பேசுவதற்கு எத்தனப்படுகையில், கல்லியோன் யூதரை நோக்கி: யூதர்களே இது ஒரு அநியாயமாய், அல்லது பொல்லாத நடக்கையாயிருக்குமேயானால் நான் உங்களுக்குப் பொறுமையாய்ச் செவிகொடுப்பது நியாயமாயிருக்கும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இது சொற்களுக்கும், நாமங்களுக்கும், உங்கள் வேதத்துக்கும் அடுத்த தர்க்கமானபடியினாலே, இப்படிப்பட்டவைகளைக்குறித்து விசாரணைசெய்ய எனக்கு மனதில்லை, நீங்களே பார்த்துக்கொள்ளுங்கள் என்று சொல்லி,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இது சொற்களுக்கும், நாமங்களுக்கும், உங்கள் வேதத்துக்கும் அடுத்த தர்க்கமானபடியினாலே, இப்படிப்பட்டவைகளைக்குறித்து விசாரணைசெய்ய எனக்கு மனதில்லை, நீங்களே பார்த்துக்கொள்ளுங்கள் என்று சொல்லி,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அவர்களை நியாயாசனத்தினின்று துரத்திவிட்டான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அப்பொழுது கிரேக்கரெல்லாரும் ஜெபஆலயத்தலைவனாகிய சொஸ்தேனயைப் பிடித்து, நியாயாசனத்துக்கு முன்பாக அடித்தார்கள். இவைகளில் ஒன்றையுங்குறித்துக் கல்லியோன் கவலைப்படவில்லை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அப்பொழுது கிரேக்கரெல்லாரும் ஜெபஆலயத்தலைவனாகிய சொஸ்தேனயைப் பிடித்து, நியாயாசனத்துக்கு முன்பாக அடித்தார்கள். இவைகளில் ஒன்றையுங்குறித்துக் கல்லியோன் கவலைப்படவில்லை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யூதரெல்லாரும் ரோமாபுரியை விட்டுப்போகும்படி கிலவுதியுராயன் கட்டளையிட்டபடியினாலே, இத்தாலியாவிலிருந்து புதிதாய் வந்திருந்த பொந்துதேசத்தானாகிய ஆக்கில்லா என்னும் நாமுள்ள ஒரு யூதனையும் அவன் மனைவியாகிய பிரிஸ்கில்லாவையும் அங்கே கண்டு, அவர்களிடத்திற்குப் போனான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பவுல் அநேகநாள் அங்கே தரித்திருந்தபின்பு, சகோதரரிடத்தில் உத்தரவு பெற்றுக்கொண்டு, தனக்கு ஒரு பிரார்த்தனை உண்டாயிருந்தபடியினால் கெங்கிரேயா பட்டணத்தில் தலைச்சவரம் பண்ணிக்கொண்டு, சீரியாதேசத்துக்குப் போகக் கப்பல் ஏறினான். பிரிஸ்கில்லாளும் ஆக்கில்லாவும் அவனுடனே கூடப்போனார்கள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பவுல் அநேகநாள் அங்கே தரித்திருந்தபின்பு, சகோதரரிடத்தில் உத்தரவு பெற்றுக்கொண்டு, தனக்கு ஒரு பிரார்த்தனை உண்டாயிருந்தபடியினால் கெங்கிரேயா பட்டணத்தில் தலைச்சவரம் பண்ணிக்கொண்டு, சீரியாதேசத்துக்குப் போகக் கப்பல் ஏறினான். பிரிஸ்கில்லாளும் ஆக்கில்லாவும் அவனுடனே கூடப்போனார்கள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பவுல் அநேகநாள் அங்கே தரித்திருந்தபின்பு, சகோதரரிடத்தில் உத்தரவு பெற்றுக்கொண்டு, தனக்கு ஒரு பிரார்த்தனை உண்டாயிருந்தபடியினால் கெங்கிரேயா பட்டணத்தில் தலைச்சவரம் பண்ணிக்கொண்டு, சீரியாதேசத்துக்குப் போகக் கப்பல் ஏறினான். பிரிஸ்கில்லாளும் ஆக்கில்லாவும் அவனுடனே கூடப்போனார்கள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அவன் எபேசு பட்டணத்துக்கு வந்தபோது, அங்கே அவர்களை விட்டு நீங்கி, ஜெபஆலயத்தில் பிரவேசித்து, யூதருடனே சம்பாஷணைபண்ணினான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அவன் எபேசு பட்டணத்துக்கு வந்தபோது, அங்கே அவர்களை விட்டு நீங்கி, ஜெபஆலயத்தில் பிரவேசித்து, யூதருடனே சம்பாஷணைபண்ணினான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அவன் இன்னுஞ் சிலகாலம் தங்களுடனே இருக்கவேண்டுமென்று அவர்கள் கேட்டுக்கொண்டபோது, அவன் சம்மதியாமல்,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வருகிற பண்டிகையிலே எப்படியாயினும் நான் எருசலேமில் இருக்கவேண்டும், தேவனுக்குச் சித்தமானால் திரும்பி உங்களிடத்திற்கு வருவேனென்று சொல்லி, அவர்களிடத்தில் உத்தரவு பெற்றுக்கொண்டு, கப்பல் ஏறி, எபேசுவை விட்டுப் புறப்பட்டு,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வருகிற பண்டிகையிலே எப்படியாயினும் நான் எருசலேமில் இருக்கவேண்டும், தேவனுக்குச் சித்தமானால் திரும்பி உங்களிடத்திற்கு வருவேனென்று சொல்லி, அவர்களிடத்தில் உத்தரவு பெற்றுக்கொண்டு, கப்பல் ஏறி, எபேசுவை விட்டுப் புறப்பட்டு,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செசரியா பட்டணத்துக்கு வந்து, எருசலேமுக்குப் போய், சபையைச் சந்தித்து, அந்தியோகியாவுக்குப் போனான்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செசரியா பட்டணத்துக்கு வந்து, எருசலேமுக்குப் போய், சபையைச் சந்தித்து, அந்தியோகியாவுக்குப் போனான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யூதரெல்லாரும் ரோமாபுரியை விட்டுப்போகும்படி கிலவுதியுராயன் கட்டளையிட்டபடியினாலே, இத்தாலியாவிலிருந்து புதிதாய் வந்திருந்த பொந்துதேசத்தானாகிய ஆக்கில்லா என்னும் நாமுள்ள ஒரு யூதனையும் அவன் மனைவியாகிய பிரிஸ்கில்லாவையும் அங்கே கண்டு, அவர்களிடத்திற்குப் போனான்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அங்கே சிலகாலம் சஞ்சரித்தபின்பு, புறப்பட்டு, கிரமமாய்க் கலாத்தியா நாட்டிலேயும் பிரிகியா நாட்டிலேயும் சுற்றித்திரிந்து, சீஷரெல்லாரையும் திடப்படுத்தினான்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அங்கே சிலகாலம் சஞ்சரித்தபின்பு, புறப்பட்டு, கிரமமாய்க் கலாத்தியா நாட்டிலேயும் பிரிகியா நாட்டிலேயும் சுற்றித்திரிந்து, சீஷரெல்லாரையும் திடப்படுத்தினான்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அப்பொழுது அலெக்சந்திரியா பட்டணத்தில் பிறந்தவனும் சாதுரியவானும் வேதாகமங்களில் வல்லவனுமான அப்பொல்லோ என்னும் பேர்கொண்ட ஒரு யூதன் எபேசு பட்டணத்துக்கு வந்தான்.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அப்பொழுது அலெக்சந்திரியா பட்டணத்தில் பிறந்தவனும் சாதுரியவானும் வேதாகமங்களில் வல்லவனுமான அப்பொல்லோ என்னும் பேர்கொண்ட ஒரு யூதன் எபேசு பட்டணத்துக்கு வந்தான்.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அவன் கர்த்தருடைய மார்க்கத்திலே உபதேசிக்கப்பட்டு, யோவான் கொடுத்த ஸ்நானத்தைமாத்திரம் அறிந்தவனாயிருந்து, ஆவியில் அனலுள்ளவனாய்க் கர்த்தருக்கு அடுத்தவைகளைத் திட்டமாய்ப் போதகம்பண்ணிக்கொண்டுவந்தான்.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அவன் கர்த்தருடைய மார்க்கத்திலே உபதேசிக்கப்பட்டு, யோவான் கொடுத்த ஸ்நானத்தைமாத்திரம் அறிந்தவனாயிருந்து, ஆவியில் அனலுள்ளவனாய்க் கர்த்தருக்கு அடுத்தவைகளைத் திட்டமாய்ப் போதகம்பண்ணிக்கொண்டுவந்தான்.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அவன் ஜெபஆலயத்தில் தைரியமாய்ப் பேசத்தொடங்கினபோது, ஆக்கில்லாவும் பிரிஸ்கில்லாளும் அவன் பேசுகிறதைக் கேட்டு, அவனைச் சேர்த்துக்கொண்டு, தேவனுடைய மார்க்கத்தை அதிக திட்டமாய் அவனுக்கு விவரித்துக்காண்பித்தார்கள்.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அவன் ஜெபஆலயத்தில் தைரியமாய்ப் பேசத்தொடங்கினபோது, ஆக்கில்லாவும் பிரிஸ்கில்லாளும் அவன் பேசுகிறதைக் கேட்டு, அவனைச் சேர்த்துக்கொண்டு, தேவனுடைய மார்க்கத்தை அதிக திட்டமாய் அவனுக்கு விவரித்துக்காண்பித்தார்கள்.]]></a:t>
            </a:r>
          </a:p>
        </p:txBody>
      </p:sp>
    </p:spTree>
  </p:cSld>
</p:notes>
</file>

<file path=ppt/notesSlides/notesSlide4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பின்பு அவன் அகாயா நாட்டிற்குப் போகவேண்டுமென்றிருக்கையில், சீஷர்கள் அவனை ஏற்றுக்கொள்ளும்படி சகோதரர் அவர்களுக்கு எழுதினார்கள்.]]></a:t>
            </a:r>
          </a:p>
        </p:txBody>
      </p:sp>
    </p:spTree>
  </p:cSld>
</p:notes>
</file>

<file path=ppt/notesSlides/notesSlide4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பின்பு அவன் அகாயா நாட்டிற்குப் போகவேண்டுமென்றிருக்கையில், சீஷர்கள் அவனை ஏற்றுக்கொள்ளும்படி சகோதரர் அவர்களுக்கு எழுதினார்கள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வர்கள் கூடாரம்பண்ணுகிற தொழிலாளிகளாயிருந்தார்கள்; தானும் அந்தத் தொழில் செய்கிறவனானபடியினாலே அவர்களிடத்தில் தங்கி வேலைசெய்துகொண்டு வந்தான்.]]></a:t>
            </a:r>
          </a:p>
        </p:txBody>
      </p:sp>
    </p:spTree>
  </p:cSld>
</p:notes>
</file>

<file path=ppt/notesSlides/notesSlide5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அவன் அங்கே வந்தபின்பு வெளியரங்கமாக யூதர்களுடனே பலமாய்த் தர்க்கம்பண்ணி, இயேசுவே கிறிஸ்து என்று வேதவாக்கியங்களைக்கொண்டு திருஷ்டாந்தப்படுத்தினபடியால், கிருபையினாலே விசுவாசிகளானவர்களுக்கு மிகவும் உதவியாயிருந்தான்.]]></a:t>
            </a:r>
          </a:p>
        </p:txBody>
      </p:sp>
    </p:spTree>
  </p:cSld>
</p:notes>
</file>

<file path=ppt/notesSlides/notesSlide5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அவன் அங்கே வந்தபின்பு வெளியரங்கமாக யூதர்களுடனே பலமாய்த் தர்க்கம்பண்ணி, இயேசுவே கிறிஸ்து என்று வேதவாக்கியங்களைக்கொண்டு திருஷ்டாந்தப்படுத்தினபடியால், கிருபையினாலே விசுவாசிகளானவர்களுக்கு மிகவும் உதவியாயிருந்தான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வர்கள் கூடாரம்பண்ணுகிற தொழிலாளிகளாயிருந்தார்கள்; தானும் அந்தத் தொழில் செய்கிறவனானபடியினாலே அவர்களிடத்தில் தங்கி வேலைசெய்துகொண்டு வந்தான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ஓய்வுநாள் தோறும் அவன் ஜெபஆலயத்திலே சம்பாஷணைபண்ணி, யூதருக்கும் கிரேக்கருக்கும் புத்திசொன்னான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மக்கெதோனியாவிலிருந்து சீலாவும் தீமோத்தேயும் வந்தபோது, பவுல் ஆவியில் வைராக்கியங்கொண்டு, இயேசுவே கிறிஸ்து என்று யூதருக்குத் திருஷ்டாந்தப்படுத்தினான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மக்கெதோனியாவிலிருந்து சீலாவும் தீமோத்தேயும் வந்தபோது, பவுல் ஆவியில் வைராக்கியங்கொண்டு, இயேசுவே கிறிஸ்து என்று யூதருக்குத் திருஷ்டாந்தப்படுத்தினான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19302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8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9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0.xml"/>
</Relationships>

</file>

<file path=ppt/slides/_rels/slide5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8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And when they opposed themselves, and blasphemed, he shook his raiment, and said unto them, You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8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lood be upon your own heads; I am clean; from henceforth I will go unto the Gentil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8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And he departed thence, and entered into a certain man's house, named Justus, one that worshippe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8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God, whose house joined hard to the synagogu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8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And Crispus, the chief ruler of the synagogue, believed on the Lord with all his house; and man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8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f the Corinthians hearing believed, and were baptize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8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Then spoke the Lord to Paul in the night by a vision, Be not afraid, but speak, and hold not you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8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peace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8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For I am with you, and no man shall set on you to hurt you: for I have much people in this cit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And he continued there a year and six months, teaching the word of God among the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8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After these things Paul departed from Athens, and came to Corinth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8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And when Gallio was the deputy of Achaia, the Jews made insurrection with one accord agains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8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Paul, and brought him to the judgment seat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8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Saying, This fellow persuades men to worship God contrary to the law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8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And when Paul was now about to open his mouth, Gallio said unto the Jews, If it were a matter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8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rong or wicked lewdness, O all of you Jews, reason would that I should bear with you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8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But if it be a question of words and names, and of your law, look all of you to it; for I wil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8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e no judge of such matter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8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And he drove them from the judgment sea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8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Then all the Greeks took Sosthenes, the chief ruler of the synagogue, and beat him before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8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judgment seat. And Gallio cared for none of those thing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8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And found a certain Jew named Aquila, born in Pontus, lately come from Italy, with his wif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8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And Paul after this tarried there yet a good while, and then took his leave of the brethren,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8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ailed thence into Syria, and with him Priscilla and Aquila; having shorn his head in Cenchrea: fo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8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e had a vow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8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And he came to Ephesus, and left them there: but he himself entered into the synagogue,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8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reasoned with the Jew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8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When they desired him to tarry longer time with them, he consented not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8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But bade them farewell, saying, I must by all means keep this feast that comes in Jerusalem: bu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8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 will return again unto you, if God will. And he sailed from Ephesu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8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And when he had landed at Caesarea, and gone up, and saluted the church, he went down t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8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tioc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8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Priscilla; (because that Claudius had commanded all Jews to depart from Rome:) and came unto the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8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And after he had spent some time there, he departed, and went over all the country of Galatia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8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Phrygia in order, strengthening all the discipl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8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And a certain Jew named Apollos, born at Alexandria, an eloquent man, and mighty in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8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criptures, came to Ephesu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8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This man was instructed in the way of the Lord; and being fervent in the spirit, he spoke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8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aught diligently the things of the Lord, knowing only the baptism of Joh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8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And he began to speak boldly in the synagogue: whom when Aquila and Priscilla had heard, the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8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ook him unto them, and expounded unto him the way of God more perfectl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8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And when he was disposed to pass into Achaia, the brethren wrote, exhorting the disciples t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8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receive him: who, when he was come, helped them much which had believed through grace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8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And because he was of the same craft, he abode with them, and wrought: for by their occupati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8]]>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For he mightily convinced the Jews, and that publicly, showing by the scriptures that Jesus wa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8]]>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hris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8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y were tentmaker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8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And he reasoned in the synagogue every sabbath, and persuaded the Jews and the Greek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8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And when Silas and Timotheus were come from Macedonia, Paul was pressed in the spirit,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estified to the Jews that Jesus was Chris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8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36">
  <a:themeElements>
    <a:clrScheme name="Theme3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2026-05-30T21:32:29Z</dcterms:created>
  <dcterms:modified xsi:type="dcterms:W3CDTF">2026-05-30T21:32:29Z</dcterms:modified>
  <dc:title>அப்போஸ்தலர் : 18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