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யே அண்டி கிடக்கின்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ு என்றாலே உமதன்பு ஒன்றுதா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 மாறா அன்பு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ிரே உயிரே இங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ின்றி நானில்ல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யன்றி யாரை நம்ப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ும் தேடி போவ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மனதின் வேதனைய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ரிந்து கொள்வார் யாரும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யம் நொறுங்கி கலங்கும்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ப்பா உம்மைத் தேடி வந்த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ு காட்டவும் யாரும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ே நீர் மட்டும் 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்வில் இல்லையென்ற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ோ மண்ணாகிப் போயிரு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இயேசுவே என்மே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ிசனை உள்ள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அறிந்த என் மனம் புரிந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 ஜீவன் நீரே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ங்கு எல்லமே விட்டு விட்டு வந்த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ெல்லாமே நீர் தா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வாழ்வெல்லாம் நீர் தா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சொந்தம் பந்தம் யாவும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ொந்தம் என்று சொன்னவுட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த் தானே நினைக்கின்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அறிந்த நாளிலிரு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2026-07-09T08:58:12Z</dcterms:created>
  <dcterms:modified xsi:type="dcterms:W3CDTF">2026-07-09T08:58:12Z</dcterms:modified>
  <dc:title>துதிப் பாடல்கள் : 409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