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9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me beyond the shadows, 
Where all is calm and still ; 
Where holy joy and gladness 
The troubled heart shall fill : 
I'm longing for the Homeland, 
With golden gates so fair, 
That ever stand wide open 
To welcome pilgrims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home beyond the shadows, 
Beyond the crystal sea ; 
The home of many mansions, 
Where rest remains for me : 
I'm waiting, only waiting, 
Its hallowed peace to share ; 
I long its gates to enter, 
With loved ones gathered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home beyond the shadows 
Hath neither pain nor tears ; 
But through its cloudless regions 
The Light of Life appears — 
Dispelling every sorrow, 
Removing every care, 
And giving rest eternal 
To all who enter the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2026-06-18T08:54:08Z</dcterms:created>
  <dcterms:modified xsi:type="dcterms:W3CDTF">2026-06-18T08:54:08Z</dcterms:modified>
  <dc:title>Hymn : 922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