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த்தியோப்பியரும், ஏத்திரும், லூத்தியரும், கலந்த கூட்டமாகிய அனைவரும், கூபியரும், உடன்படிக்கைக்குள்ளான தேசத்தின் புத்திரரும் அவர்களோடேகூடப் பட்டயத்தால் விழ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ை ஆதரிக்கிறவர்களும் விழுவார்கள்; அதினுடைய பலத்தின் முக்கியமும் தாழ்ந்துபோம் என்று கர்த்தர் சொல்லுகிறார்; அதிலே மிகதோல்முதல் செவெனேவரைக்கும் பட்டயத்தினால் விழு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ை ஆதரிக்கிறவர்களும் விழுவார்கள்; அதினுடைய பலத்தின் முக்கியமும் தாழ்ந்துபோம் என்று கர்த்தர் சொல்லுகிறார்; அதிலே மிகதோல்முதல் செவெனேவரைக்கும் பட்டயத்தினால் விழு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ழாய்ப்போன தேசங்களின் நடுவிலே பாழாய்ப்போவார்கள்; அவாந்தரமாக்கப்பட்ட பட்டணங்களில் அவர்கள் பட்டணங்களும் அவாந்தரம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ழாய்ப்போன தேசங்களின் நடுவிலே பாழாய்ப்போவார்கள்; அவாந்தரமாக்கப்பட்ட பட்டணங்களில் அவர்கள் பட்டணங்களும் அவாந்தரம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எகிப்திலே தீக்கொளுத்தும்போதும், உனக்குத் துணைநின்ற யாவரும் முறிக்கப்ப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எகிப்திலே தீக்கொளுத்தும்போதும், உனக்குத் துணைநின்ற யாவரும் முறிக்கப்ப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ிர்விசாரமான எத்தியோப்பியரைத் தத்தளிக்கப்பண்ண அந்நாளிலே என் கட்டளையினால் தூதாட்கள் கப்பல்களிலே போவார்கள்; அப்பொழுது எகிப்தின் நாளிலே உண்டானதுபோல அவர்களுக்குள்ளே மகா வேதனை உண்டாயிருக்கும்; இதோ, அது வர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ிர்விசாரமான எத்தியோப்பியரைத் தத்தளிக்கப்பண்ண அந்நாளிலே என் கட்டளையினால் தூதாட்கள் கப்பல்களிலே போவார்கள்; அப்பொழுது எகிப்தின் நாளிலே உண்டானதுபோல அவர்களுக்குள்ளே மகா வேதனை உண்டாயிருக்கும்; இதோ, அது வரு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: பாபிலோன் ராஜாவாகிய நேபுகாத்நேச்சாரைக்கொண்டு எகிப்தின் சந்ததியை ஒழியப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: பாபிலோன் ராஜாவாகிய நேபுகாத்நேச்சாரைக்கொண்டு எகிப்தின் சந்ததியை ஒழியப்பண்ண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ம் இவனோடேகூட ஜாதிகளில் மகா பலசாலிகளான இவனுடைய ஜனங்களும் தேசத்தை அழிப்பதற்காக ஏவப்பட்டு வந்து, தங்கள் பட்டயங்களை எகிப்துக்கு விரோதமாக உருவி, கொலையுண்டவர்களாலே தேசத்தை நிரப்ப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ம் இவனோடேகூட ஜாதிகளில் மகா பலசாலிகளான இவனுடைய ஜனங்களும் தேசத்தை அழிப்பதற்காக ஏவப்பட்டு வந்து, தங்கள் பட்டயங்களை எகிப்துக்கு விரோதமாக உருவி, கொலையுண்டவர்களாலே தேசத்தை நிரப்ப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நான் நதிகளை வற்றிப்போகப்பண்ணி, தேசத்தைத் துஷ்டர்களின் கையிலே விற்று, தேசத்தையும் அதிலுள்ள யாவையும் அந்நியதேசத்தாரின் கையால் பாழாக்கிப்போடுவேன்; கர்த்தராகிய நான் இதைச் சொன்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நான் நதிகளை வற்றிப்போகப்பண்ணி, தேசத்தைத் துஷ்டர்களின் கையிலே விற்று, தேசத்தையும் அதிலுள்ள யாவையும் அந்நியதேசத்தாரின் கையால் பாழாக்கிப்போடுவேன்; கர்த்தராகிய நான் இதைச் சொன்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ன் நரகலான விக்கிரகங்களை அழித்து, நோப்பின் சிலைகளை ஒழியப்பண்ணுவேன்; இனி எகிப்துதேசத்தில் ஒரு அதிபதியுமிரான்; நான் எகிப்துதேசத்தில் பயமுண்டாக்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ன் நரகலான விக்கிரகங்களை அழித்து, நோப்பின் சிலைகளை ஒழியப்பண்ணுவேன்; இனி எகிப்துதேசத்தில் ஒரு அதிபதியுமிரான்; நான் எகிப்துதேசத்தில் பயமுண்டாக்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ன் நரகலான விக்கிரகங்களை அழித்து, நோப்பின் சிலைகளை ஒழியப்பண்ணுவேன்; இனி எகிப்துதேசத்தில் ஒரு அதிபதியுமிரான்; நான் எகிப்துதேசத்தில் பயமுண்டாக்க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த்ரோசைப் பாழாக்கி சோவானிலே தீக்கொளுத்தி, நோ பட்டணத்தில் ஆக்கினைகளைச் செய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பெலனாகிய சீனின்மேல் என் உக்கிரத்தை ஊற்றி, நோபட்டணத்தின் ஏராளமான ஜனத்தைச் சங்கர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தீர்க்கதரிசனம் சொல்லு: கர்த்தராகிய ஆண்டவர் சொல்லுகிறது என்னவென்றால், ஐயோ! ஆபத்துநாள் வருகிறதென்று அலற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ிப்தில் தீக்கொளுத்துவேன்; சீன் மகா வேதனை அடையும்; நோ பட்டணம் தகர்ந்து இடிந்துபோகும்; நோப்புக்குத் தினந்தோறும் நெருக்கங்களுண்ட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ிப்தில் தீக்கொளுத்துவேன்; சீன் மகா வேதனை அடையும்; நோ பட்டணம் தகர்ந்து இடிந்துபோகும்; நோப்புக்குத் தினந்தோறும் நெருக்கங்களுண்டா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ென், பிபேசெத் என்கிற பட்டணங்களின் வேலைக்காரர் பட்டயத்தால் விழுவார்கள்; அவைகளின் குடிகள் சிறையிருப்புக்குப் போ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ென், பிபேசெத் என்கிற பட்டணங்களின் வேலைக்காரர் பட்டயத்தால் விழுவார்கள்; அவைகளின் குடிகள் சிறையிருப்புக்குப் போவ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ின் நுகங்களை நான் முறிக்கும்போதும், அதினுடைய பெலத்தின் முக்கியம் அதிலே ஓயும்போதும், மந்தாரம் அதை மூடும்; தக்பானேசிலே பகல் இருண்டுபோகும்; அதின் குமாரத்திகள் சிறைப்பட்டுப்போ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ின் நுகங்களை நான் முறிக்கும்போதும், அதினுடைய பெலத்தின் முக்கியம் அதிலே ஓயும்போதும், மந்தாரம் அதை மூடும்; தக்பானேசிலே பகல் இருண்டுபோகும்; அதின் குமாரத்திகள் சிறைப்பட்டுப்போ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ின் நுகங்களை நான் முறிக்கும்போதும், அதினுடைய பெலத்தின் முக்கியம் அதிலே ஓயும்போதும், மந்தாரம் அதை மூடும்; தக்பானேசிலே பகல் இருண்டுபோகும்; அதின் குமாரத்திகள் சிறைப்பட்டுப்போ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 எகிப்திலே நியாயத்தீர்ப்புகளைச் செய்வேன்; அப்பொழுது நான்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தினோராம் வருஷம் முதலாம்மாதம் ஏழ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தினோராம் வருஷம் முதலாம்மாதம் ஏழ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தீர்க்கதரிசனம் சொல்லு: கர்த்தராகிய ஆண்டவர் சொல்லுகிறது என்னவென்றால், ஐயோ! ஆபத்துநாள் வருகிறதென்று அலற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எகிப்தின் ராஜாவாகிய பார்வோனுடைய புயத்தை முறித்துப்போடுவேன்; இதோ, அது குணமாக்கத்தக்கதாகக் கட்டப்படுவதில்லை; அது பட்டயத்தைப் பிடிக்கத்தக்க பெலனை அடையும்படி பத்தைவைத்துக் கட்டப்படுவதும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எகிப்தின் ராஜாவாகிய பார்வோனுடைய புயத்தை முறித்துப்போடுவேன்; இதோ, அது குணமாக்கத்தக்கதாகக் கட்டப்படுவதில்லை; அது பட்டயத்தைப் பிடிக்கத்தக்க பெலனை அடையும்படி பத்தைவைத்துக் கட்டப்படுவத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கர்த்தராகிய ஆண்டவர் சொல்லுகிறது என்னவென்றால்; இதோ, நான் எகிப்தின் ராஜாவாகிய பார்வோனுக்கு விரோதமாக வந்து, பெலனுள்ளதும் முறிந்ததுமாகிய அவனுடைய புயங்களை முறித்துப்போடுவேன்; பட்டயத்தை நான் அவன் கையிலிருந்து விழப்பண்ண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கர்த்தராகிய ஆண்டவர் சொல்லுகிறது என்னவென்றால்; இதோ, நான் எகிப்தின் ராஜாவாகிய பார்வோனுக்கு விரோதமாக வந்து, பெலனுள்ளதும் முறிந்ததுமாகிய அவனுடைய புயங்களை முறித்துப்போடுவேன்; பட்டயத்தை நான் அவன் கையிலிருந்து விழப்பண்ண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கிப்தியரை ஜாதிகளுக்குள்ளே சிதறடித்து, அவர்களை தேசங்களில் தூற்றிவிடு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கிப்தியரை ஜாதிகளுக்குள்ளே சிதறடித்து, அவர்களை தேசங்களில் தூற்றிவிட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பிலோன் ராஜாவின் புயங்களைப் பெலப்படுத்தி, அவன் கையிலே என் பட்டயத்தைக் கொடுத்து, பார்வோனின் புயங்களை முறித்துவிடுவேன்; அப்பொழுது அவன் கொலையுண்கிறவன் தவிக்கிறதுபோல அவனுக்கு முன்பாகத் தவி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பிலோன் ராஜாவின் புயங்களைப் பெலப்படுத்தி, அவன் கையிலே என் பட்டயத்தைக் கொடுத்து, பார்வோனின் புயங்களை முறித்துவிடுவேன்; அப்பொழுது அவன் கொலையுண்கிறவன் தவிக்கிறதுபோல அவனுக்கு முன்பாகத் தவி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பிலோன் ராஜாவின் புயங்களைப் பெலப்படுத்துவேன்; பார்வோனின் புயங்களோ விழுந்துபோம்; என் பட்டயத்தை நான் பாபிலோன் ராஜாவின் கையில் கொடுக்கும்போதும், அவன் அதை எகிப்துதேசத்தின்மேல் நீட்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பிலோன் ராஜாவின் புயங்களைப் பெலப்படுத்துவேன்; பார்வோனின் புயங்களோ விழுந்துபோம்; என் பட்டயத்தை நான் பாபிலோன் ராஜாவின் கையில் கொடுக்கும்போதும், அவன் அதை எகிப்துதேசத்தின்மேல் நீட்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ள் சமீபமாயிருக்கிறது; ஆம், கர்த்தருடைய நாள் சமீபமாயிருக்கிறது; அது மந்தாரமான நாள், அது புறஜாதிகளுக்கு வரும் கால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பிலோன் ராஜாவின் புயங்களைப் பெலப்படுத்துவேன்; பார்வோனின் புயங்களோ விழுந்துபோம்; என் பட்டயத்தை நான் பாபிலோன் ராஜாவின் கையில் கொடுக்கும்போதும், அவன் அதை எகிப்துதேசத்தின்மேல் நீட்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கிப்தியரை ஜாதிகளுக்குள்ளே சிதறடித்து, அவர்களை தேசங்களில் தூற்றிப்போ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கிப்தியரை ஜாதிகளுக்குள்ளே சிதறடித்து, அவர்களை தேசங்களில் தூற்றிப்போ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ள் சமீபமாயிருக்கிறது; ஆம், கர்த்தருடைய நாள் சமீபமாயிருக்கிறது; அது மந்தாரமான நாள், அது புறஜாதிகளுக்கு வரும் கால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யம் எகிப்திலே வரும்; எகிப்திலே கொலையுண்கிறவர்கள் விழும்போது எத்தியோப்பியாவிலே மகா வேதனை உண்டாயிருக்கும்; அதின் ஏராளமான ஜனத்தைப் பிடித்துக்கொண்டுபோவார்கள்; அதின் அஸ்திபாரங்கள் நிர்மூலமாக்க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யம் எகிப்திலே வரும்; எகிப்திலே கொலையுண்கிறவர்கள் விழும்போது எத்தியோப்பியாவிலே மகா வேதனை உண்டாயிருக்கும்; அதின் ஏராளமான ஜனத்தைப் பிடித்துக்கொண்டுபோவார்கள்; அதின் அஸ்திபாரங்கள் நிர்மூலமாக்க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த்தியோப்பியரும், ஏத்திரும், லூத்தியரும், கலந்த கூட்டமாகிய அனைவரும், கூபியரும், உடன்படிக்கைக்குள்ளான தேசத்தின் புத்திரரும் அவர்களோடேகூடப் பட்டயத்தால் விழ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in league, shall fall with them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us says the LORD; They also that uphold Egypt shall fall; and the pride of her power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: from the tower of Syene shall they fall in it by the sword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hall be desolate in the midst of the countries that are desolate, and her citie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in the midst of the cities that are was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hall know that I am the LORD, when I have set a fire in Egypt, and when all her help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that day shall messengers go forth from me in ships to make the careless Ethiopians afr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reat pain shall come upon them, as in the day of Egypt: for, lo, it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ays the Lord GOD; I will also make the multitude of Egypt to cease by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buchadrezzar king of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and his people with him, the terrible of the nations, shall be brought to destroy the 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hall draw their swords against Egypt, and fill the land with the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make the rivers dry, and sell the land into the hand of the wicked: and I will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waste, and all that is therein, by the hand of strangers: I the LORD have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ays the Lord GOD; I will also destroy the idols, and I will cause their images to c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Noph; and there shall be no more a prince of the land of Egypt: and I will put a fear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make Pathros desolate, and will set fire in Zoan, and will execute judgments in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will pour my fury upon Sin, the strength of Egypt; and I will cut off the multitude of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prophesy and say, Thus says the Lord GOD; Wail all of you, Full of anguish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will set fire in Egypt: Sin shall have great pain, and No shall be rent asunder, and Nop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ave distresses da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young men of Aven and of Pibeseth shall fall by the sword: and these cities shall go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t Tehaphnehes also the day shall be darkened, when I shall break there the yokes of Egypt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omp of her strength shall cease in her: as for her, a cloud shall cover her, and her daugh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go into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us will I execute judgments in Egypt: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came to pass in the eleventh year, in the first month, in the seventh day of the mon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n of man, I have broken the arm of Pharaoh king of Egypt; and, lo, it shall not be bound up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healed, to put a roller to bind it, to make it strong to hold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fore thus says the Lord GOD; Behold, I am against Pharaoh king of Egypt, and will break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s, the strong, and that which was broken; and I will cause the sword to fall out of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will scatter the Egyptians among the nations, and will disperse them throug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 will strengthen the arms of the king of Babylon, and put my sword in his hand: but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k Pharaoh's arms, and he shall groan before him with the groanings of a deadly wounded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I will strengthen the arms of the king of Babylon, and the arms of Pharaoh shall fall dow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hall know that I am the LORD, when I shall put my sword into the hand of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day is near, even the day of the LORD is near, a cloudy day; it shall be the ti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, and he shall stretch it out upo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 will scatter the Egyptians among the nations, and disperse them among the countrie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word shall come upon Egypt, and great pain shall be in Ethiopia, when the slai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in Egypt, and they shall take away her multitude, and her foundations shall be broken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thiopia, and Libya, and Lydia, and all the mingled people, and Chub, and the men of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2026-07-19T20:03:24Z</dcterms:created>
  <dcterms:modified xsi:type="dcterms:W3CDTF">2026-07-19T20:03:24Z</dcterms:modified>
  <dc:title>எசேக்கியேல்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