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5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land where the bright ones are gathered,  
In the far-away home where they dwell,
Do they know how our sad hearts are breaking — 
Do they know that we love them so well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 they know, ... do they know, ... 
Do they know that we love them so well ? 
In the land where the bright ones are gathered, 
Do they know that we love them so well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re they gaze on the splendours of Eden, 
On the glories nomortal can tell, 
Do they think of the eyes that are weeping —  
Do they know that we love them so well 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Do they stoop from the bright realms of glory, 
Where the anthems triumphantly swell ; 
Do they long for a blessed reunion — 
Do they know that we love them so well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Yes, they know; for our spirits are blending,  
In the mansion of peace where they dwell ;
And they watch and they wait for our coming, 
For they know that we love them so well.
Yea, they know, . . . yes, they know, etc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2026-07-30T15:27:42Z</dcterms:created>
  <dcterms:modified xsi:type="dcterms:W3CDTF">2026-07-30T15:27:42Z</dcterms:modified>
  <dc:title>Hymn : 993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