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ich commands the sun, and it rises not; and seals up the star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ch alone spreads out the heavens, and treads upon the waves of the sea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makes Arcturus, Orion, and Pleiades, and the chambers of the south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makes Arcturus, Orion, and Pleiades, and the chambers of the south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does great things past finding out; yea, and wonders without number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o, he goes by me, and I see him not: he passes on also, but I perceive him not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he takes away, who can hinder him? who will say unto him, What do you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he takes away, who can hinder him? who will say unto him, What do you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God will not withdraw his anger, the proud helpers do stoop under him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God will not withdraw his anger, the proud helpers do stoop under him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ow much less shall I answer him, and choose out my words to reason with him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ow much less shall I answer him, and choose out my words to reason with him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om, though I were righteous, yet would I not answer, but I would make supplication to my judge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om, though I were righteous, yet would I not answer, but I would make supplication to my judge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I had called, and he had answered me; yet would I not believe that he had hearkened unto my voic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I had called, and he had answered me; yet would I not believe that he had hearkened unto my voic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he breaks me with a tempest, and multiplies my wounds without cause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will not suffer me to take my breath, but fills me with bitterness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I speak of strength, lo, he is strong: and if of judgment, who shall set me a time to plead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f I speak of strength, lo, he is strong: and if of judgment, who shall set me a time to plead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know it is so truthfully: but how should man be just with God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f I justify myself, mine own mouth shall condemn me: if I say, I am perfect, it shall also prove me perverse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f I justify myself, mine own mouth shall condemn me: if I say, I am perfect, it shall also prove me perverse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ough I were perfect, yet would I not know my soul: I would despise my life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is is one thing, therefore I said it, He destroys the perfect and the wicked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the scourge slay suddenly, he will laugh at the trial of the innocent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the scourge slay suddenly, he will laugh at the trial of the innocent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earth is given into the hand of the wicked: he covers the faces of the judges thereof; if not, where, and who is he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earth is given into the hand of the wicked: he covers the faces of the judges thereof; if not, where, and who is he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ow my days are swifter than a post: they flee away, they see no good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are passed away as the swift ships: as the eagle that hastes to the prey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he will contend with him, he cannot answer him one of a thousand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f I say, I will forget my complaint, I will leave off my heaviness, and comfort myself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 am afraid of all my sorrows, I know that you will not hold me innocent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 am afraid of all my sorrows, I know that you will not hold me innocent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f I be wicked, why then labour I in vain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f I wash myself with snow water, and make my hands never so clean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Yet shall you plunge me in the ditch, and mine own clothes shall detest me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he is not a man, as I am, that I should answer him, and we should come together in judgment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he is not a man, as I am, that I should answer him, and we should come together in judgment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Neither is there any arbitrator between us, that might lay his hand upon us both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Let him take his rod away from me, and let not his fear terrify me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he will contend with him, he cannot answer him one of a thousand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n would I speak, and not fear him; but it is not so with m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is wise in heart, and mighty in strength: who has hardened himself against him, and has prospered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is wise in heart, and mighty in strength: who has hardened himself against him, and has prospered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ich removes the mountains, and they know not: which overturns them in his anger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shakes the earth out of her place, and the pillars thereof tremble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20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ூரியனுக்குக் கட்டளையிட அது உதிக்காதிருக்கும்; அவர் நட்சத்திரங்களை மறைத்துப்போட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ஒருவரே வானங்களை விரித்து சமுத்திர அலைகளின்மேல் நடக்கிற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ுருவச்சக்கர நட்சத்திரங்களையும், மிருகசீரிஷத்தையும் அறுமீனையும், தட்சன மண்டலங்கள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ண்டாக்கினவ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ாய்ந்து முடியாத பெரியகாரியங்களையும் எண்ணிமுடியாத அதிசயங்களையும் அவர் செய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வர் என் அருகில் போகிறார், நான் அவரைக் காணேன்; அவர் கடந்துபோகிறார் நான் அவரை அறிய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ோ, அவர் பறித்துக்கொண்டுபோகிறார், அவரை மறிப்பவன் யார்? நீர் என்ன செய்கிறீர் என்று அவர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்பவன் ய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தம்முடைய கோபத்தைத் திருப்பமாட்டார்; ஒருவருக்கொருவர் துணை நிற்கிற அகங்காரிகள் அவர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டங்கவேண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 யோபு பிரதியுத்தரமாக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ிருக்க, அவருக்கு மறுமொழி கொடுக்கவும், அவரோடே வழக்காடும் வார்த்தைகளைத் தெரிந்துகொள்ள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ன் எம்மாத்திரம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நீதிமானாயிருந்தாலும் அவரோடே வழக்காடாமல், என் நியாயாதிபதியினிடத்தில் இரக்கத்துக்க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ெஞ்ச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ெஞ்ச, அவர் எனக்கு உத்தரவு அருளினாலும், அவர் என் விண்ணப்பத்துக்குச் செவிகொடுத்தார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ம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புசலினால் என்னை முறிக்கிறார்; முகாந்தரமில்லாமல் அநேகம் காயங்களை எனக்கு உண்டாக்க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மூச்சுவிட எனக்கு இடங்கொடாமல், கசப்பில் என்னை நிரப்ப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லத்தைப் பார்த்தால், அவரே பெலத்தவர்; நியாயத்தைப் பார்த்தால் என் பட்சத்தில் சாட்சிசொல்லுகி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், காரியம் இப்படியிருக்கிறது என்று அறிவேன், தேவனுக்கு முன்பாக மனுஷன் நீதிமானாயிருப்பதெப்பட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என்னை நீதிமானாக்கிலும் என் வாயே என்னைக் குற்றவாளியாக்கும்; நான் உத்தமன் என்று சொன்னால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ன் மாறுபாடானவன் என்று அது சாட்சிகொட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த்தமனென்றாலும் என் உள்ளத்தை நான் அறியேன், என் ஜீவனை அரோசி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ஒரு காரியம் உண்டு, அதைச் சொல்லுகிறேன்; சன்மார்க்கனையும் துன்மார்க்கனையும் அவர் அழி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வுக்கானது அசுப்பிலே வாதித்துக் கொல்லும்போது, அவர் குற்றமில்லாதவர்களின் சோதனையைப்பார்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கை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லகம் துன்மார்க்கர் கையில் விடப்பட்டிருக்கிறது; அதிலிருக்கிற நியாயாதிபதிகளின் முக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ூடிப்போடுகிறார்; அவர் இதைச் செய்கிறதில்லையென்றால் பின்னை யார் இதைச் செய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ன் நாட்கள் அஞ்சற்காரர் ஓட்டத்திலும் தீவிரமாயிருக்கிறது; அவைகள் நன்மையைக் காணாமல் பறந்து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் வேகமாய் ஓடுகிற கப்பல்களைப்போலவும், இரையின்மேல் பாய்கிற கழுகைப்போலவும் கடந்துபோ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அவனோடே வழக்காடச்சித்தமாயிருந்தால், ஆயிரத்தில் ஒன்றுக்காகிலும் அவருக்கு உத்தர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அங்கலாய்ப்பை நான் மறந்து, என் முகத்தின் துக்கத்தை மாற்றி, திடன்கொள்வேன் என்று சொன்னா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வருத்தங்களைப்பற்றி பயமற்றவனாயிருக்கிறேன்; என்னைக் குற்றமில்லாதவனாக எண்ணமாட்டீர்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றி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பொல்லாதவனாயிருந்தால் விருதாவாய்ப் போராடவேண்டியது என்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உறைந்த மழையைத் தண்ணீரில் முழுகி, என் கைகளைச் சவுக்காரத்தினால் சுத்தம்பண்ணினால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ர் என்னைச் சேற்றுப்பள்ளத்திலே அமிழ்த்துவீர். அப்பொழுது என் வஸ்திரமே என்னை அருவ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அவருக்குப் பிரதியுத்தரம் சொல்லுகிறதற்கும், நாங்கள் கூடி நியாயத்திற்கு வருகிறதற்கும்,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னைப்போல மனுஷன் அல்லவ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ங்கள் இருவர்மேலும் தன் கையை வைக்கத்தக்க மத்தியஸ்தன் எங்களுக்குள் இல்லைய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 தமது மிலாற்றை என்னைவிட்டு அகற்றுவாராக; அவருடைய பயங்கரம் என்னைக் கலங்கப்பண்ணாதிருப்பத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ொல்லமாட்டான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நான் அவருக்கு பயப்படாமல் பேசுவேன்; இப்பொழுதோ அப்படிச் செய்ய இடம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இருதயத்தில் ஞானமுள்ளவர், பெலத்தில் பராக்கிரமமுள்ளவர்; அவருக்கு விரோதமாகத் தன்ன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டினப்படுத்தி வாழ்ந்தவன் ய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பர்வதங்களைச் சடிதியாய்ப் பேர்க்கிறார்; தம்முடைய கோபத்தில் அவைகளைப் புரட்டிப்போட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ூமியின் தூண்கள் அதிரத்தக்கதாய் அதை அதின் ஸ்தானத்தினின்று அசையப்பண்ண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2026-07-18T19:46:16Z</dcterms:created>
  <dcterms:modified xsi:type="dcterms:W3CDTF">2026-07-18T19:46:16Z</dcterms:modified>
  <dc:title>யோபு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