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presProps" Target="presProps.xml"/>
  <Relationship Id="rId22" Type="http://schemas.openxmlformats.org/officeDocument/2006/relationships/viewProps" Target="viewProps.xml"/>
  <Relationship Id="rId2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் தமது பரிசுத்தத்தைக்கொண்டு விளம்பினார், ஆகையால் களிகூருவேன்; சீகேமைப் பங்கிட்டு சுக்கோத்தின் பள்ளத்தாக்கை அளந்துகொள்ளுவ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் தமது பரிசுத்தத்தைக்கொண்டு விளம்பினார், ஆகையால் களிகூருவேன்; சீகேமைப் பங்கிட்டு சுக்கோத்தின் பள்ளத்தாக்கை அளந்துகொள்ளுவ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ீலேயாத் என்னுடையது, மனாசேயும் என்னுடையது, எப்பிராயீம் என் தலையின் பெலன், யூதா என் நியாயப்பிரமாணிக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ோவாப் என் பாதபாத்திரம், ஏதோமின்மேல் என் பாதரட்சையை எறிந்துபோடுவேன்; பெலிஸ்தியாவே, என்னிமித்தம் ஆர்ப்பரித்துக்கொ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ோவாப் என் பாதபாத்திரம், ஏதோமின்மேல் என் பாதரட்சையை எறிந்துபோடுவேன்; பெலிஸ்தியாவே, என்னிமித்தம் ஆர்ப்பரித்துக்கொ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ரணான பட்டணத்திற்கு என்னை நடத்திக்கொண்டுபோகிறவர் யார்? ஏதோம் மட்டும் எனக்கு வழிகாட்டுகிறவர் யார்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ங்கள் சேனைகளோடே புறப்படாமலிருந்த தேவரீர் அல்லவோ? எங்களைத் தள்ளிவிட்டிருந்த தேவரீரல்லவோ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க்கட்டில் எங்களுக்கு உதவிசெய்யும்; மனுஷனுடைய உதவி விருதா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ாலே பராக்கிரமம் செய்வோம்; அவரே எங்கள் சத்துருக்களை மிதித்துப்போடுவ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 நீர் எங்களைக் கைவிட்டீர், எங்களைச் சிதறடித்தீர், எங்கள்மேல் கோபமாயிருந்தீர்; மறுபடியும் எங்களிடமாய்த் திரும்பியருள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ே நீர் எங்களைக் கைவிட்டீர், எங்களைச் சிதறடித்தீர், எங்கள்மேல் கோபமாயிருந்தீர்; மறுபடியும் எங்களிடமாய்த் திரும்பியருள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மியை அதிரப்பண்ணி, அதை வெடிப்பாக்கினீர்; அதின் வெடிப்புகளைப் பொருந்தப்பண்ணும்; அது அசைகின்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ூமியை அதிரப்பண்ணி, அதை வெடிப்பாக்கினீர்; அதின் வெடிப்புகளைப் பொருந்தப்பண்ணும்; அது அசைகின்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ம்முடைய ஜனங்களுக்குக் கடினமான காரியத்தைக் காண்பித்தீர்; தத்தளிப்பின் மதுபானத்தை எங்களுக்குக் குடிக்கக் கொடுத்தீ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த்தியத்தினிமித்தம் ஏற்றும்படியாக, உமக்குப் பயந்து நடக்கிறவர்களுக்கு ஒரு கொடியைக் கொடுத்தீர். (சேலா.)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து பிரியர் விடுவிக்கப்படும்படி, உமது வலதுகரத்தினால் இரட்சித்து, எனக்குச் செவிகொடுத்தருள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து பிரியர் விடுவிக்கப்படும்படி, உமது வலதுகரத்தினால் இரட்சித்து, எனக்குச் செவிகொடுத்தருள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7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જ્યારે દેવે તેમની પવિત્રતાએ કહ્યું, “વિજય પામીને હું શખેમનાં ભાગ પાડીશ; અને સુક્કોથની ખીણ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માં વહેંચીશ,” ત્યારે હું ખૂબ ખુશ થ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ગિલયાદ મારું છે, મનાશ્શા મારું છે; અને એફ્રાઈમ મારું શિરસ્રણ છે. યહૂદિયા મારો રાજદંડ બન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મોઆબ મારા પગ ધોવા માટેનો વાટકો છે, અને જે મારા પગરખાં લઇ જાય છે તે અદોમ મારૂં ગુલામ છે. હ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લિસ્તીઓ હરાવીશ અને વિજયના પોકાર કરીશ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મોરચાબંધ અદોમ નગરમાં મને કોણ લાવશે? અને તેના પર વિજય મેળવીને કોણ પ્રવેશ કરાવશ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હે દેવ, શું તમે અમને તજી દીધા છે? તમે અમારા સૈન્ય સાથે આગેકૂચ કરતા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હા યહોવા, અમારા શત્રુઓ વિરુદ્ધ તમે અમારી સહાય કરો; કારણ, માણસોની સહાય વ્યર્થ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દેવના સાથથી અમે પરાક્રમો કરીશું; કારણ, તેજ અમારા શત્રુઓને કચડી નાખ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હે દેવ, તમે અમને તજી દીધા છે.અમારું કવચ તૂટી ગયું છે. હે યહોવા, તમે અમારા પર કોપાયમાન થયા છ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હેરબાની કરીને અમને ફરીથી સંપૂર્ણ બનાવી દ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મે ધરતીકંપ કરીને પૃથ્વીને ચીરી નાખી છે. હે યહોવા, તેને ફરીથી યથાર્થ બનાવી દો. જુઓ તેના પાયા હ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મે તમારા લોકોને અતિ વિકટ સમયમાં લઇ ગયાં છો, તમે મારેલી લપડાકોએ અમને લથડિયાં ખવડાવ્યા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મે તમારી બીક રાખનારાઓને ધ્વજા આપી છે, અને ચેતવણી આપી છે, જેથી તેઓ વિનાશમાં રક્ષા પામ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આવો અને તમારા જમણા હાથથી અમને બચાવો. મારી પ્રાર્થનાનો જવાબ આપો અને જેને તમે પ્રેમ કરો છો તે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ે બચા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6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2026-06-03T09:37:11Z</dcterms:created>
  <dcterms:modified xsi:type="dcterms:W3CDTF">2026-06-03T09:37:11Z</dcterms:modified>
  <dc:title>சங்கீதம் : 60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