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ame a wanderer, and alone, 
My way was dark as night ; 
I looked to Thee, O blessed One, 
And then I found the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Jesus, Saviour, Lamb of God, 
How much I owe to Thee, 
For all the wonders of Thy grace* 
And all Thy love to 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came with all my doubts and fears, 
No hope but in Thy Word ; 
And while I gazed upon the blood, 
Thy pardoning voice I hear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may the Spirit's power be felt 
In this poor heart of mine,  
And make Thy Word my lamp and light,
My shield and strength divin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each me, Lord, Thy voice to know,
Amid the surging throng;  
Be Thou my hope, my life, my joy, 
My everlasting song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2026-07-25T11:45:47Z</dcterms:created>
  <dcterms:modified xsi:type="dcterms:W3CDTF">2026-07-25T11:45:47Z</dcterms:modified>
  <dc:title>Hymn : 850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