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Christ and the Church  let our voices ring, 
Let us honour the name of our own blessed King;
Let us work with a will in the strength of youth, [of truth. 
And loyally stand for the kingdom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Christ, . . our dear Redeemer, 
For Christ . . who died to save ; 
For the Church . . . His blood hath purchased ; 
Lord, make us pure and bra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For Christ and the Church  be our earnest prayer, 
Let us follow His banner, the cross daily bear ;
Let us yield, wholly yield, to the Spirit's power, 
And faithfully serve Him in life's brightest hou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For Christ and the Church  willing offerings make, 
Time and talents and gold for the dear Master's sake ;
We will render the best we can bring to Him,  
The heart's wealth of love, that will never grow d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For Christ and the Church  let us cast aside, 
By His conquering grace, chains of self, fear, and pride ;  
May our lives be enriched by an aim so grand ;
Then happy the call to the Saviour's right ha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2026-07-09T09:00:14Z</dcterms:created>
  <dcterms:modified xsi:type="dcterms:W3CDTF">2026-07-09T09:00:14Z</dcterms:modified>
  <dc:title>Hymn : 1096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