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2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 சேற்றில் விழுந்ததென்ன? பரம அழைப்பை மறந்ததென்ன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் நாம் தேடுவோம்! பரிசுப் பொருளை ந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இயேசு காட்டிய நேசம் உடலில் இரத்த வெள்ள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ச் சொந்தமாக்கிடவே – நிந்தை சும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அலைகள் எங்கே உன்னில்? அழியும் நினிவே உந்தன் முன்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லே நாம் வளருவோம்! ஆழத்தில் வலை வீச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ோபம் வேகம் வருதே தேசத்தில் மோசம் வ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் தேடு அவர்பாதம் மன்றாடு இரவ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ல் உன்னில் குறைந்ததென்ன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லைப்பளுவென்றுரைப்பதென்ன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க்கை நோக்கி தொடர்கிறேன் இலட்சியம் எ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லிவ மலையில் ஏறுவோம்! ஒருமித்தே மன்ற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ப் பூவின் வேஷம் மாறும் பொன் பொருள் நிலைய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 இயேசு பணி ஒன்றே நிலைத்தோங்குமே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உந்தன் பங்கு இன்று? இறைவன் பணிக்கு கைகள் நீ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ே நான் தருகிறேன், உந்தன் பாதம் படை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ு தேச என் ஜனம் இரட்சிப்பின்றி மாள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ன்பை ருசித்த உனக்கு வந்ததே ஒரு அழைப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ி போன்ற உன் தேசம் இருளில் பெருங்கூட்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 அன்பை இழந்ததென்ன? ஆத்ம பாரம் குறைந்ததென்ன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யாய் நாம் தொடருவோம்! ஜீவ கிரீடம் சூட்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உள்ளம் உன்னில் இன்று துங்கவன் விரும்பு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ரங்களை நோக்கி உன் கைகளை நீ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2026-07-31T16:06:03Z</dcterms:created>
  <dcterms:modified xsi:type="dcterms:W3CDTF">2026-07-31T16:06:03Z</dcterms:modified>
  <dc:title>துதிப் பாடல்கள் : 575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