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சேற்றில் விழுந்ததென்ன? பரம அழைப்பை மறந்ததென்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ம் நாம் தேடுவோம்! பரிசுப் பொருளை ந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இயேசு காட்டிய நேசம் உடலில் இரத்த வெள்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ச் சொந்தமாக்கிடவே – நிந்தை சும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அலைகள் எங்கே உன்னில்? அழியும் நினிவே உந்தன் முன்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லே நாம் வளருவோம்! ஆழத்தில் வலை வீச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ோபம் வேகம் வருதே தேசத்தில் மோசம் வ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ம் தேடு அவர்பாதம் மன்றாடு இரவ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ண்டல் உன்னில் குறைந்ததென்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லைப்பளுவென்றுரைப்பதென்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க்கை நோக்கி தொடர்கிறேன் இலட்சியம் என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லிவ மலையில் ஏறுவோம்! ஒருமித்தே மன்ற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ப் பூவின் வேஷம் மாறும் பொன் பொருள் நிலைய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இயேசு பணி ஒன்றே நிலைத்தோங்குமே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உந்தன் பங்கு இன்று? இறைவன் பணிக்கு கைகள் நீட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ே நான் தருகிறேன், உந்தன் பாதம் படை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ு தேச என் ஜனம் இரட்சிப்பின்றி மாள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ன்பை ருசித்த உனக்கு வந்ததே ஒரு அழைப்ப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ி போன்ற உன் தேசம் இருளில் பெருங்கூட்ட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ி அன்பை இழந்ததென்ன? ஆத்ம பாரம் குறைந்ததென்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ையாய் நாம் தொடருவோம்! ஜீவ கிரீடம் சூட்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 உள்ளம் உன்னில் இன்று துங்கவன் விரும்பு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கரங்களை நோக்கி உன் கைகளை நீட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7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2026-06-15T12:10:39Z</dcterms:created>
  <dcterms:modified xsi:type="dcterms:W3CDTF">2026-06-15T12:10:39Z</dcterms:modified>
  <dc:title>துதிப் பாடல்கள் : 575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