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ரணவாசல்களிலிருந்து என்னைத் தூக்கிவிடுகிற கர்த்தாவே, நான் உம்முடைய துதிகளையெல்லாம் சீயோன் குமாரத்தியின் வாசல்களில் விவரித்து, உம்முடைய இரட்சிப்பினால் களிகூரும்படிக்கு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ேவரீர் எனக்கு இரங்கி, என்னைப் பகைக்கிறவர்களால் எனக்கு வரும் துன்பத்தை நோக்கிப்பாரு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ேவரீர் எனக்கு இரங்கி, என்னைப் பகைக்கிறவர்களால் எனக்கு வரும் துன்பத்தை நோக்கிப்பாரு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ஜாதிகள் தாங்கள் வெட்டின குழியில் தாங்களே விழுந்தார்கள்; அவர்கள் மறைவாய் வைத்த வலையில் அவர்களுடைய காலே அகப்பட்டுக்கொண்ட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ஜாதிகள் தாங்கள் வெட்டின குழியில் தாங்களே விழுந்தார்கள்; அவர்கள் மறைவாய் வைத்த வலையில் அவர்களுடைய காலே அகப்பட்டுக்கொண்ட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ர்த்தர் தாம் செய்த நியாயத்தில் அறியப்படுகிறார்; துன்மார்க்கன் தன் கைகளின் செய்கையிலே சிக்கிக்கொண்டான்.(இகாயோன்,சேலா.)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ர்த்தர் தாம் செய்த நியாயத்தில் அறியப்படுகிறார்; துன்மார்க்கன் தன் கைகளின் செய்கையிலே சிக்கிக்கொண்டான்.(இகாயோன்,சேலா.)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ுன்மார்க்கரும், தேவனை மறக்கிற எல்லா ஜாதிகளும், நரகத்திலே தள்ளப்படுவ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எளியவன் என்றைக்கும் மறக்கப்படுவதில்லை; சிறுமைப்பட்டவர்களுடைய நம்பிக்கை ஒருபோதும் கெட்டுப்போவதில்லை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எழுந்தருளும் கர்த்தாவே, மனுஷன் பெலன் கொள்ளாதபடி செய்யும்; ஜாதிகள் உம்முடைய சமுகத்தில் நியாயந்தீர்க்கப்படக்கடவ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ிறுமைப்பட்டவனுக்குக் கர்த்தர் அடைக்கலமானவர்; நெருக்கப்படுகிற காலங்களில் அவரே தஞ்சமானவ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ஜாதிகள் தங்களை மனுஷரென்று அறியும்படிக்கு, அவர்களுக்குப் பயமுண்டாக்கும், கர்த்தாவே. (சேலா.)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ாவே, என் முழு இருதயத்தோடும் உம்மைத் துதிப்பேன்; உம்முடைய அதிசயங்களையெல்லாம் விவரிப்பே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உம்மில் மகிழ்ந்து களிகூருவேன்; உன்னதமானவரே, உமது நாமத்தைக் கீர்த்தனம்பண்ணுவே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என் சத்துருக்கள் பின்னாகத் திரும்பும்போது, உமது சமுகத்தில் அவர்கள் இடறுண்டு அழிந்துபோவ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ீர் என் நியாயத்தையும் என் வழக்கையும் தீர்த்து, நீதியுள்ள நியாயாதிபதியாய் சிங்காசனத்தின்மேல் வீற்றிருக்கிறீ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ீர் என் நியாயத்தையும் என் வழக்கையும் தீர்த்து, நீதியுள்ள நியாயாதிபதியாய் சிங்காசனத்தின்மேல் வீற்றிருக்கிறீ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ஜாதிகளைக் கடிந்துகொண்டு துன்மார்க்கரை அழித்து, அவர்கள் நாமத்தை என்றென்றைக்கும் இல்லாதபடி குலைத்துப்போட்டீ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சத்துருக்கள் என்றென்றைக்கும் பாழாக்கப்பட்டார்கள்; அவர்கள் பட்டணங்களை நிர்மூலமாக்கினீர்; அவர்கள் பேரும் அவர்களோடேகூட ஒழிந்துபோயிற்ற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சத்துருக்கள் என்றென்றைக்கும் பாழாக்கப்பட்டார்கள்; அவர்கள் பட்டணங்களை நிர்மூலமாக்கினீர்; அவர்கள் பேரும் அவர்களோடேகூட ஒழிந்துபோயிற்ற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ர்த்தரோ என்றென்றைக்கும் இருப்பார்; தம்முடைய சிங்காசனத்தை நியாயத்தீர்ப்புக்கு ஆயத்தம்பண்ணின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ர்த்தாவே, உம்மைத் தேடுகிறவர்களை நீர் கைவிடுகிறதில்லை; ஆதலால், உமது நாமத்தை அறிந்தவர்கள் உம்மை நம்பியிருப்ப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 பூச்சக்கரத்தை நீதியாய் நியாயந்தீர்த்து, சகல ஜனங்களுக்கும் செம்மையாய் நீதிசெய்வ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ர்த்தாவே, உம்மைத் தேடுகிறவர்களை நீர் கைவிடுகிறதில்லை; ஆதலால், உமது நாமத்தை அறிந்தவர்கள் உம்மை நம்பியிருப்ப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ீயோனில் வாசமாயிருக்கிற கர்த்தரைக் கீர்த்தனம்பண்ணி, அவர் செய்கைகளை ஜனங்களுக்குள்ளே அறிவியுங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ீயோனில் வாசமாயிருக்கிற கர்த்தரைக் கீர்த்தனம்பண்ணி, அவர் செய்கைகளை ஜனங்களுக்குள்ளே அறிவியுங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ரத்தப்பழிகளைக்குறித்து அவர் விசாரணை செய்யும்போது, அவைகளை நினைக்கிறார்; சிறுமைப்பட்டவர்களுடைய கூப்பிடுதலை மறவ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ரத்தப்பழிகளைக்குறித்து அவர் விசாரணை செய்யும்போது, அவைகளை நினைக்கிறார்; சிறுமைப்பட்டவர்களுடைய கூப்பிடுதலை மறவ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ரணவாசல்களிலிருந்து என்னைத் தூக்கிவிடுகிற கர்த்தாவே, நான் உம்முடைய துதிகளையெல்லாம் சீயோன் குமாரத்தியின் வாசல்களில் விவரித்து, உம்முடைய இரட்சிப்பினால் களிகூரும்படிக்கு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95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കെക്കുന്നവരാൽ എനിക്കു നേരിടുന്ന കഷ്ടം നോക്കേണമ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ഞാൻ സീയോൻപുത്രിയുടെ പടിവാതിലുകളിൽ നിന്റെ സ്തുതിയെ ഒക്കെയും പ്രസ്താവിച്ചു നിന്റെ രക്ഷയ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ന്തോഷിക്കേണ്ടതിന്നു തന്ന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ജാതികൾ തങ്ങൾ ഉണ്ടാക്കിയ കുഴിയിൽ താണു പോയി; അവർ ഒളിച്ചുവെച്ച വലയിൽ അവരുടെ കാൽ തന്ന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കപ്പെട്ട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യഹോവ തന്നെത്താൻ വെളിപ്പെടുത്തി ന്യായവിധി നടത്തിയിരിക്കുന്നു; ദുഷ്ടൻ സ്വന്തകൈകളുടെ പ്രവൃത്തിയ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ുടുങ്ങിയിരിക്കുന്നു. തന്ത്രിനാദം. സേല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ദുഷ്ടന്മാരും ദൈവത്തെ മറക്കുന്ന സകലജാതികളും പാതാളത്തിലേക്കു തിരി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ദരിദ്രനെ എന്നേക്കും മറന്നു പോകയില്ല; സാധുക്കളുടെ പ്രത്യാശെക്കു എന്നും ഭംഗം വരികയുമ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യഹോവേ, എഴുന്നേൽക്കേണമേ, മർത്യൻ പ്രബലനാകരുതേ; ജാതികൾ നിന്റെ സന്നിധിയിൽ വിധിക്കപ്പെടുമാറാകട്ട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യഹോവ പീഡിതന്നു ഒരു അഭയസ്ഥാനം; കഷ്ടകാലത്തു ഒരഭയസ്ഥാനം തന്ന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യഹോവേ, തങ്ങൾ മർത്യരത്രേ എന്നു ജാതികൾ അറിയേണ്ടതിന്നു അവർക്കു ഭയം വരുത്തേണമേ. സേല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ഞാൻ പൂർണ്ണഹൃദയത്തോടെ യഹോവയെ സ്തുതിക്കും; നിന്റെ അത്ഭുതങ്ങളെ ഒക്കെയും ഞാൻ വർണ്ണ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ഞാൻ നിന്നിൽ സന്തോഷിച്ചുല്ലസിക്കും; അത്യുന്നതനായുള്ളോവേ, ഞാൻ നിന്റെ നാമത്തെ കീർത്ത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എന്റെ ശത്രുക്കൾ പിൻവാങ്ങുകയിൽ ഇടറിവീണു, നിന്റെ സന്നിധിയിൽ നശിച്ചുപോ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നീ എന്റെ കാര്യവും വ്യവഹാരവും നടത്തിയിരിക്കുന്നു; നീ നീതിയോടെ വിധിച്ചുകൊണ്ടു സിംഹാസനത്ത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ഇരിക്കുന്ന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നീ ജാതികളെ ശാസിച്ചു ദുഷ്ടനെ നശിപ്പിച്ചു; അവരുടെ നാമത്തെ നീ സദാകാലത്തേക്കും മായിച്ചുകള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ശത്രുക്കൾ മുടിഞ്ഞു സദാകാലത്തേക്കും നശിച്ചിരിക്കുന്നു; അവരുടെ പട്ടണങ്ങളെയും ന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റിച്ചുകളഞ്ഞിരിക്കുന്നു; അവയുടെ ഓർമ്മകൂടെ ഇല്ലാതെയായ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എന്നാൽ യഹോവ എന്നേക്കും വാഴുന്നു; ന്യായവിധിക്കു അവൻ സിംഹാസനം ഒരുക്കിയ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നിന്റെ നാമത്തെ അറിയുന്നവർ നിങ്കൽ ആശ്രയിക്കും; യഹോവേ, നിന്നെ അന്വേഷിക്കുന്നവരെ ന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അവൻ ലോകത്തെ നീതിയോടെ വിധിക്കും; ജാതികൾക്കു നേരോടെ ന്യായപാലനം ചെയ്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ഉപേക്ഷിക്കുന്നില്ലല്ല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സീയോനിൽ വസിക്കുന്ന യഹോവെക്കു സ്തോത്രം പാടുവിൻ; അവന്റെ പ്രവൃത്തികളെ ജാതികളുടെ ഇടയ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ഘോഷിപ്പി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രക്തപാതകത്തിന്നു പ്രതികാരം ചെയ്യുന്നവൻ അവരെ ഓർക്കുന്നു; എളിയവരുടെ നിലവിളിയെ അവ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റക്കുന്നതുമ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യഹോവേ, എന്നോടു കരുണയുണ്ടാകേണമേ; മരണവാതിലുകളിൽനിന്നു എന്നെ ഉദ്ധരിക്കുന്നവനേ, എന്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2026-08-02T15:08:31Z</dcterms:created>
  <dcterms:modified xsi:type="dcterms:W3CDTF">2026-08-02T15:08:31Z</dcterms:modified>
  <dc:title>சங்கீதம் : 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