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ைக்குத் தீமையையும், உதாசனத்துக்கு உதாசனத்தையும் சரிக்கட்டாமல், அதற்குப் பதிலாக, நீங்கள் ஆசீர்வாதத்தைச் சுதந்தரித்துக் கொள்ளும்படி அழைக்கப்பட்டிருக்கிறவர்களென்று அறிந்து, ஆசீர்வதி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ைக்குத் தீமையையும், உதாசனத்துக்கு உதாசனத்தையும் சரிக்கட்டாமல், அதற்குப் பதிலாக, நீங்கள் ஆசீர்வாதத்தைச் சுதந்தரித்துக் கொள்ளும்படி அழைக்கப்பட்டிருக்கிறவர்களென்று அறிந்து, ஆசீர்வதி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ீவனை விரும்பி, நல்ல நாட்களைக் காணவேண்டுமென்றிருக்கிறவன் பொல்லாப்புக்குத் தன் நாவையும், கபடத்துக்குத் தன் உதடுகளையும் விலக்கிக்கா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ஜீவனை விரும்பி, நல்ல நாட்களைக் காணவேண்டுமென்றிருக்கிறவன் பொல்லாப்புக்குத் தன் நாவையும், கபடத்துக்குத் தன் உதடுகளையும் விலக்கிக்கா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ொல்லாப்பைவிட்டு நீங்கி, நன்மைசெய்து, சமாதானத்தைத் தேடி, அதைப் பின்தொடரக்கட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கண்கள் நீதிமான்கள்மேல் நோக்கமாயிருக்கிறது, அவருடைய செவிகள் அவர்கள் வேண்டுதலுக்குக் கவனமாயிருக்கிறது; தீமைசெய்கிறவர்களுக்கோ கர்த்தருடைய முகம் விரோத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கண்கள் நீதிமான்கள்மேல் நோக்கமாயிருக்கிறது, அவருடைய செவிகள் அவர்கள் வேண்டுதலுக்குக் கவனமாயிருக்கிறது; தீமைசெய்கிறவர்களுக்கோ கர்த்தருடைய முகம் விரோதமா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நன்மையைப் பின்பற்றுகிறவர்களானால், உங்களுக்குத் தீமைசெய்கிறவன் யார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தியினிமித்தமாக நீங்கள் பாடுபட்டால் பாக்கியவான்களாயிருப்பீர்கள்; அவர்களுடைய பயமுறுத்தலுக்கு நீங்கள் பயப்படாமலும் கலங்காமலும் இரு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தேவனை உங்கள் இருதயங்களில் பரிசுத்தம்பண்ணுங்கள்; உங்களிலிருக்கிற நம்பிக்கையைக்குறித்து உங்களிடத்தில் விசாரித்துக் கேட்கிற யாவருக்கும் சாந்தத்தோடும் வணக்கத்தோடும் உத்தரவுசொல்ல எப்பொழுதும் ஆயத்தமாய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ே பூர்வத்தில் தேவனிடத்தில் நம்பிக்கையாயிருந்த பரிசுத்த ஸ்திரீகளும் தங்களுடைய புருஷர்களுக்குக் கீழ்ப்படிந்து தங்களை அலங்கரி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தேவனை உங்கள் இருதயங்களில் பரிசுத்தம்பண்ணுங்கள்; உங்களிலிருக்கிற நம்பிக்கையைக்குறித்து உங்களிடத்தில் விசாரித்துக் கேட்கிற யாவருக்கும் சாந்தத்தோடும் வணக்கத்தோடும் உத்தரவுசொல்ல எப்பொழுதும் ஆயத்தமாய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ுக்கேற்ற உங்கள் நல்ல நடக்கையைத் தூஷிக்கிறவர்கள் உங்களை அக்கிரமக்காரரென்று உங்களுக்கு விரோதமாய்ச் சொல்லுகிற விஷயத்தில் வெட்கப்படும்படிக்கு நல்மனச்சாட்சியுடையவர்களாய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ிறிஸ்துவுக்கேற்ற உங்கள் நல்ல நடக்கையைத் தூஷிக்கிறவர்கள் உங்களை அக்கிரமக்காரரென்று உங்களுக்கு விரோதமாய்ச் சொல்லுகிற விஷயத்தில் வெட்கப்படும்படிக்கு நல்மனச்சாட்சியுடையவர்கள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ீமைசெய்து பாடநுபவிப்பதிலும், தேவனுக்குச் சித்தமனால், நன்மைசெய்து பாடநுபவிப்பதே மேன்மையா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ீமைசெய்து பாடநுபவிப்பதிலும், தேவனுக்குச் சித்தமனால், நன்மைசெய்து பாடநுபவிப்பதே மேன்மைய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ிறிஸ்துவும் நம்மைத் தேவனிடத்தில் சேர்க்கும்படி அநீதியுள்ளவர்களுக்குப் பதிலாக நீதியுள்ளவராய்ப் பாவங்களினிமித்தம் ஒருதரம் பாடுபட்டார்; அவர் மாம்சத்திலே கொலையுண்டு, ஆவியிலே உயிர்ப்பிக்கப்பட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ிறிஸ்துவும் நம்மைத் தேவனிடத்தில் சேர்க்கும்படி அநீதியுள்ளவர்களுக்குப் பதிலாக நீதியுள்ளவராய்ப் பாவங்களினிமித்தம் ஒருதரம் பாடுபட்டார்; அவர் மாம்சத்திலே கொலையுண்டு, ஆவியிலே உயிர்ப்பிக்கப்ப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ஆவியிலே அவர் போய்க் காவலிலுள்ள ஆவிகளுக்குப் பிரசங்கி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ஆவிகள், பூர்வத்திலே நோவா பேழையை ஆயத்தம்பண்ணும் நாட்களிலே, தேவன் நீடிய பொறுமையோடே காத்திருந்தபோது, கீழ்ப்படியாமற் போனவைகள்; அந்தப் பேழையிலே சிலராகிய எட்டுப்பேர்மாத்திரம் பிரவேசித்து ஜலத்தினாலே காக்கப்ப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ஆவிகள், பூர்வத்திலே நோவா பேழையை ஆயத்தம்பண்ணும் நாட்களிலே, தேவன் நீடிய பொறுமையோடே காத்திருந்தபோது, கீழ்ப்படியாமற் போனவைகள்; அந்தப் பேழையிலே சிலராகிய எட்டுப்பேர்மாத்திரம் பிரவேசித்து ஜலத்தினாலே காக்கப்பட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யே பூர்வத்தில் தேவனிடத்தில் நம்பிக்கையாயிருந்த பரிசுத்த ஸ்திரீகளும் தங்களுடைய புருஷர்களுக்குக் கீழ்ப்படிந்து தங்களை அலங்கர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ஒப்பனையான ஞானஸ்நானமானது, மாம்ச அழுக்கை நீக்குதலாயிராமல், தேவனைப்பற்றும் நல்மனச்சாட்சியின் உடன்படிக்கையாயிருந்து, இப்பொழுது நம்மையும் இயேசுகிறிஸ்துவினுடைய உயிர்த்தெழுதலினால் இரட்சிக்கிறது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ஒப்பனையான ஞானஸ்நானமானது, மாம்ச அழுக்கை நீக்குதலாயிராமல், தேவனைப்பற்றும் நல்மனச்சாட்சியின் உடன்படிக்கையாயிருந்து, இப்பொழுது நம்மையும் இயேசுகிறிஸ்துவினுடைய உயிர்த்தெழுதலினால் இரட்சிக்கிறது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ஒப்பனையான ஞானஸ்நானமானது, மாம்ச அழுக்கை நீக்குதலாயிராமல், தேவனைப்பற்றும் நல்மனச்சாட்சியின் உடன்படிக்கையாயிருந்து, இப்பொழுது நம்மையும் இயேசுகிறிஸ்துவினுடைய உயிர்த்தெழுதலினால் இரட்சிக்கிறது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ரலோகத்திற்குப் போய், தேவனுடைய வலதுபாரிசத்தில் இருக்கிறார்; தேவதூதர்களும் அதிகாரங்களும் வல்லமைகளும் அவருக்குக் கீழ்ப்பட்ட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பரலோகத்திற்குப் போய், தேவனுடைய வலதுபாரிசத்தில் இருக்கிறார்; தேவதூதர்களும் அதிகாரங்களும் வல்லமைகளும் அவருக்குக் கீழ்ப்பட்ட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ப்படி மனைவிகளே, உங்கள்சொந்தப் புருஷர்களுக்குக் கீழ்ப்படிந்திருங்கள்; அப்பொழுது அவர்களில் யாராவது திருவசனத்திற்குக் கீழ்ப்படியாதவர்களாயிருந்தால், பயபக்தியோடுகூடிய உங்கள் கற்புள்ள நடக்கையை அவர்கள் பார்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தனையின்றி, மனைவிகளின் நடக்கையினாலேயே ஆதாயப்படுத்திக்கொள்ளப்ப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ோதனையின்றி, மனைவிகளின் நடக்கையினாலேயே ஆதாயப்படுத்திக்கொள்ளப்பட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யிரைப் பின்னி, பொன்னாபரணங்களை அணிந்து, உயர்ந்த வஸ்திரங்களை உடுத்திக்கொள்ளுதலாகிய புறம்பான அலங்கரிப்பு உங்களுக்கு அலங்காரமாயிர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யிரைப் பின்னி, பொன்னாபரணங்களை அணிந்து, உயர்ந்த வஸ்திரங்களை உடுத்திக்கொள்ளுதலாகிய புறம்பான அலங்கரிப்பு உங்களுக்கு அலங்காரமாயிராம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சாராள் ஆபிரகாமை ஆண்டவன் என்று சொல்லி, அவனுக்குக் கீழ்ப்படிந்திருந்தாள்; நீங்கள் நன்மைசெய்து ஒரு ஆபத்துக்கும் பயப்படாதிருந்தீர்களானால் அவளுக்குப் பிள்ளைகளாயிருப்பீ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ியாத அலங்கரிப்பாயிருக்கிற சாந்தமும் அமைதலுமுள்ள ஆவியாகிய இருதயத்தில் மறைந்திருக்கிற குணமே உங்களுக்கு அலங்காரமாயிருக்கக்கடவது; அதுவே தேவனுடைய பார்வையில் விலையேறப்பெற்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ழியாத அலங்கரிப்பாயிருக்கிற சாந்தமும் அமைதலுமுள்ள ஆவியாகிய இருதயத்தில் மறைந்திருக்கிற குணமே உங்களுக்கு அலங்காரமாயிருக்கக்கடவது; அதுவே தேவனுடைய பார்வையில் விலையேறப்பெற்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சாராள் ஆபிரகாமை ஆண்டவன் என்று சொல்லி, அவனுக்குக் கீழ்ப்படிந்திருந்தாள்; நீங்கள் நன்மைசெய்து ஒரு ஆபத்துக்கும் பயப்படாதிருந்தீர்களானால் அவளுக்குப் பிள்ளைகளாயிருப்ப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 புருஷர்களே, மனைவியானவள் பெலவீன பாண்டமாயிருக்கிறபடியினால், உங்கள் ஜெபங்களுக்குத் தடைவராதபடிக்கு, நீங்கள் விவேகத்தோடு அவர்களுடனே வாழ்ந்து, உங்களுடனேகூட அவர்களும் நித்தியஜீவனாகிய கிருபையைச் சுதந்தரித்துக்கொள்ளுகிறவர்களானபடியினால், அவர்களுக்குச் செய்யவேண்டிய கனத்தைச் செய்ய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, நீங்களெல்லாரும் ஒருமனப்பட்டவர்களும், இரக்கமுள்ளவர்களும், சகோதர சிநேகமுள்ளவர்களும் மன உருக்கமுள்ளவர்களும், இணக்கமுள்ளவர்களுமாயிரு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बुराई के बदले बुराई मत करो; और न गाली के बदले गाली दो; पर इस के विपरीत आशीष ही दो: क्यों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ीष के वारिस होने के लिये बुलाए गए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जो कोई जीवन की इच्छा रखता है, और अच्छे दिन देखना चाहता है, वह अपनी जीभ को बुराई स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होंठों को छल की बातें करने से रोक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 बुराई का साथ छोड़े, और भलाई ही करे; वह मेल मिलाप को ढूंढ़े, और उस के यत्न में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प्रभु की आंखे धमिर्यों पर लगी रहती हैं, और उसके कान उन की बिनती की ओर लगे रह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प्रभु बुराई करने वालों के विमुख रह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दि तुम भलाई करने में उत्तेजित रहो तो तुम्हारी बुराई करने वाला फिर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तुम धर्म के कारण दुख भी उठाओ, तो धन्य हो; पर उन के डराने से मत डरो, और न घबर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पर मसीह को प्रभु जान कर अपने अपने मन में पवित्र समझो, और जो कोई तुम से तुम्हारी आशा क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पूर्वकाल में पवित्र स्त्रियां भी, जो परमेश्वर पर आशा रखती थीं, अपने आप को इसी रीति से संवार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पूछे, तो उसे उत्तर देने के लिये सर्वदा तैयार रहो, पर नम्रता और भय के साथ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िवेक भी शुद्ध रखो, इसलिये कि जिन बातों के विषय में तुम्हारी बदनामी होती है उनके विषय में व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तुम्हारे मसीही अच्छे चालचलन का अपमान करते हैं लज्ज़ित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यदि परमेश्वर की यही इच्छा हो, कि तुम भलाई करने के कारण दुख उठाओ, तो यह बुराई कर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दुख उठाने से उत्तम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लिये कि मसीह ने भी, अर्थात अधमिर्यों के लिये धर्मी ने पापों के कारण एक बार दुख उठाया, ता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ें परमेश्वर के पास पहुंचाए: वह शरीर के भाव से तो घात किया गया, पर आत्मा के भाव से जिल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सी में उस ने जाकर कैदी आत्माओं को भी प्रचार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िन्होंने उस बीते समय में आज्ञा न मानी जब परमेश्वर नूह के दिनों में धीरज धर कर ठहरा रहा,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हाज बन रहा था, जिस में बैठकर थोड़े लोग अर्थात आठ प्राणी पानी के द्वारा बच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अपने अपने पति के आधीन रह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उसी पानी का दृष्टान्त भी, अर्थात बपतिस्मा, यीशु मसीह के जी उठने के द्वारा, अब तुम्हें बच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; ( उस से शरीर के मैल को दूर करने का अर्थ नहीं है, परन्तु शुद्ध विवेक से परमेश्वर के वश में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े का अर्थ है 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वह स्वर्ग पर जाकर परमेश्वर के दाहिनी ओर बैठ गया; और स्वर्गदूत और अधिकारी और सामर्थी उसके आध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ए गए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पत्नियों, तुम भी अपने पति के आधीन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लिये कि यदि इन में से कोई ऐसे हो जो वचन को न मानते हों, तौभी तुम्हारे भय सहित पवित्र चालचलन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 कर बिना वचन के अपनी अपनी पत्नी के चालचलन के द्वारा खिंच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तुम्हारा सिंगार, दिखावटी न हो, अर्थात बाल गूंथने, और सोने के गहने, या भांति भांति के कप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ैसे सारा इब्राहीम की आज्ञा में रहती और उसे स्वामी कहती थी: सो तुम भी यदि भलाई करो, और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रन तुम्हारा छिपा हुआ और गुप्त मनुष्यत्व, नम्रता और मन की दीनता की अविनाशी सजावट से सुसज्ज़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, क्योंकि परमेश्वर की दृष्टि में इसका मूल्य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के भय से भयभीत न हो तो उस की बेटियां ठहरो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ैसे ही हे पतियों, तुम भी बुद्धिमानी से पत्नियों के साथ जीवन निर्वाह करो और स्त्री को निर्ब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त्र जान कर उसका आदर करो, यह समझ कर कि हम दोनों जीवन के वरदान के वारिस हैं, जिस से तुम्ह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र्थनाएं रुक न जाए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निदान, सब के सब एक मन और कृपामय और भाईचारे की प्रीति रखने वाले, और करूणामय, और नम्र बन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पतरस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2026-09-05T22:14:18Z</dcterms:created>
  <dcterms:modified xsi:type="dcterms:W3CDTF">2026-09-05T22:14:18Z</dcterms:modified>
  <dc:title>1 पतरस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