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bourers for Christ, arise, 
And gird you for the toil ! 
The dew of promise from the skies 
Already cheers the soi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 where the sick recline, 
Where mourning hearts deplore ; 
And where the sons of sorrow pine, 
Dispense your hallowed l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 faith, which looks above, 
With prayer, your constant guest ; 
And wrap the Saviour's changeless love 
A mantle round your breast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 shall you share the wealth 
That earth may ne'er despoil ; 
And the blest Gospel's saving health 
Repay your arduous toi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2026-09-08T11:00:47Z</dcterms:created>
  <dcterms:modified xsi:type="dcterms:W3CDTF">2026-09-08T11:00:47Z</dcterms:modified>
  <dc:title>Hymn : 809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