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ோ அவர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ஆறுதல் எனக்க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ைத் தள்ளாடவ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க்கும் தேவன் உறங்க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க் காக்கும் நல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ப்பகல் உறங்க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ப்பக்கத்தில் நிழல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மல் காப்பவர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ியன் பகலில் சந்திரன் இர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ப்படுத்த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த்தாசை வரும் பர்வ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ீங்கும் என்னை அணு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க் காக்குமெ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ையும் வரத்தையும் பத்திர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ே இது முதல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ாய் என் கண்களை ஏறெ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ும் பட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தேவனிடமிரு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ுக்கடங்கா நன்மைகள் 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கள் ஏறெ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பெயர்ந்தகன்ற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மாறி புவியகன்ற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2026-09-08T11:01:37Z</dcterms:created>
  <dcterms:modified xsi:type="dcterms:W3CDTF">2026-09-08T11:01:37Z</dcterms:modified>
  <dc:title>துதிப் பாடல்கள் : 949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