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அற்புத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கத்தி வெள்ளங்களை திசை திருப்பும் தேவ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அற்புதர் என்று சொல்லிபாடுங்கள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ற்புதர்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ருடரை திருத்தினார் அற்புத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பழக்கங்கள் மாற்றினார் அற்புத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ிகாரரையும்இ கொலைகாரரைய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இரத்தத்தால் இரட்சித்தார்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ற்புதர் இயேச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இயேசு அற்புத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 அற்புத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் ஆலோசலைக் கர்த்த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அற்புதர் என்று சொல்லிபாடுங்கள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வாருங்கள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ாடுங்கள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இயேசு அற்புதர் (2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ை பிளந்தவர் அற்புத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2026-07-30T22:29:33Z</dcterms:created>
  <dcterms:modified xsi:type="dcterms:W3CDTF">2026-07-30T22:29:33Z</dcterms:modified>
  <dc:title>துதிப் பாடல்கள் : 141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