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னைகளின் கர்த்தர் அற்புதர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ற்கத்தி வெள்ளங்களை திசை திருப்பும் தேவன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ர் அற்புதர் என்று சொல்லிபாடுங்கள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அற்புதர் இயேசு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ிருடரை திருத்தினார் அற்புதர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ய பழக்கங்கள் மாற்றினார் அற்புதர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டிகாரரையும்இ கொலைகாரரையும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ல்கதா இரத்தத்தால் இரட்சித்தார் இயேசு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அற்புதர் இயேசு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ர் இயேசு அற்புதர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் இயேசு அற்புதர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சயமானவர் ஆலோசலைக் கர்த்தர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ர் அற்புதர் என்று சொல்லிபாடுங்கள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ோரும் வாருங்கள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ப் பாடுங்கள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ர் இயேசு அற்புதர் (2)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ெங்கடலை பிளந்தவர் அற்புதர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2026-06-15T13:21:53Z</dcterms:created>
  <dcterms:modified xsi:type="dcterms:W3CDTF">2026-06-15T13:21:53Z</dcterms:modified>
  <dc:title>துதிப் பாடல்கள் : 141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