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 உடன் நெருக்கத்திலே கர்த்தரை நோக்கிக் கூப்பிட்டு, என் தேவனை நோக்கி அபயமிட்டேன்; தமது ஆலயத்திலிருந்து என் சத்தத்தைக் கேட்டார், என் கூப்பிடுதல் அவர் செவிகளில் ஏற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 உடன் நெருக்கத்திலே கர்த்தரை நோக்கிக் கூப்பிட்டு, என் தேவனை நோக்கி அபயமிட்டேன்; தமது ஆலயத்திலிருந்து என் சத்தத்தைக் கேட்டார், என் கூப்பிடுதல் அவர் செவிகளில் ஏறிற்ற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ூமி அசைந்து அதிர்ந்தது, அவர் கோபங்கொண்டபடியால் வானத்தின் அஸ்திபாரங்கள் குலுங்கி அசை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ூமி அசைந்து அதிர்ந்தது, அவர் கோபங்கொண்டபடியால் வானத்தின் அஸ்திபாரங்கள் குலுங்கி அசை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ாசியிலிருந்து பட்சிக்கிற புகை எழும்பிற்று, அவர் வாயிலிருந்து அக்கினி புறப்பட்டது, அதனால் தழல்மூண்ட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ாசியிலிருந்து பட்சிக்கிற புகை எழும்பிற்று, அவர் வாயிலிருந்து அக்கினி புறப்பட்டது, அதனால் தழல்மூண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னங்களைத் தாழ்த்தி இறங்கினார்; அவர் பாதங்களின் கீழ் காரிருள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ேருபீனின்மேல் ஏறி வேகமாய்ச் சென்றார். காற்றின் செட்டைகளின்மீதில் தரிசனமா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ாயத்து மேகங்களிலே கூடிய தண்ணீர்களின் இருளைத் தம்மைச் சுற்றிலும் இருக்கும் கூடாரமாக்கின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சந்நிதிப் பிரகாசத்தினால் நெருப்புத்தழலும் எரி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தாவீதை அவனுடைய எல்லாச் சத்துருக்களின் கைக்கும், சவுலின் கைகக்கும், நீங்கலாக்கி விடுவித்தபோது, கர்த்தருக்கு முன்பாகப் பாடின பாட்ட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வானத்திலிருந்து குமுறி, உன்னதமானவர் தமது சத்தத்தை தொனிக்கப்பண்ண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அம்புகளை எய்து, அவர்களைச் சிதற அடித்து, மின்னல்களைப் பிரயோகித்து, அவர்களைக் கலங்கப்பண்ண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கண்டிதத்தினாலும், அவருடைய நாசியின் சுவாசக் காற்றினாலும் சமுத்திரத்தின் மதகுகள் திறவுண்டு, பூதலத்தின் அஸ்திபாரங்கள் காண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கண்டிதத்தினாலும், அவருடைய நாசியின் சுவாசக் காற்றினாலும் சமுத்திரத்தின் மதகுகள் திறவுண்டு, பூதலத்தின் அஸ்திபாரங்கள் காணப்ப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யரத்திலிருந்து அவர் கை நீட்டி, என்னைப் பிடித்து, ஜலப்பிரவாகத்திலிருக்கிற என்னைத் தூக்கிவிட்ட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னிலும் பலவான்களாயிருந்த என் பலத்த சத்துருவுக்கும் என் பகைஞருக்கும் என்னை விடுவ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னிலும் பலவான்களாயிருந்த என் பலத்த சத்துருவுக்கும் என் பகைஞருக்கும் என்னை விடுவ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ஆபத்துநாளிலே எனக்கு எதிரிட்டு வந்தார்கள்; கர்த்தரோ எனக்கு ஆதரவாயிருந்த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மேல் அவர் பிரியமாயிருந்தபடியால், விசாலமான இடத்திலே என்னைக் கொண்டுவந்து, என்னைத் தப்புவித்த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என் நீதிக்குத்தக்கதாக எனக்குப் பதில் அளித்தார்; என் கைகளின் சுத்தத்திற்குத்தக்கதாக எனக்குச் சரிக்கட்டி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தாவீதை அவனுடைய எல்லாச் சத்துருக்களின் கைக்கும், சவுலின் கைகக்கும், நீங்கலாக்கி விடுவித்தபோது, கர்த்தருக்கு முன்பாகப் பாடின பாட்ட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என் நீதிக்குத்தக்கதாக எனக்குப் பதில் அளித்தார்; என் கைகளின் சுத்தத்திற்குத்தக்கதாக எனக்குச் சரிக்கட்ட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ுடைய வழிகளைக் காத்துக்கொண்டுவந்தேன; நான் என் தேவனுக்குத் துரோகம்பண்ணினத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நியாயங்களையெல்லாம் எனக்கு முன்பாக நிறுத்தினேன்; நான் அவருடைய பிரமாணங்களை விட்டு விலகாம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முன்பாக மனஉண்மையாயிருந்து, என் துர்க்குணத்திற்கு என்னைவிலக்கிக் காத்துக்கொண்ட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் என் நீதிக்குத்தக்கதாகவும், தம்முடைய கண்களுக்குமுன் இருக்கிற என் சுத்தத்திற்குத்தக்கதாகவும் எனக்குப் பலனளித்த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் என் நீதிக்குத்தக்கதாகவும், தம்முடைய கண்களுக்குமுன் இருக்கிற என் சுத்தத்திற்குத்தக்கதாகவும் எனக்குப் பலனளித்த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யவுள்ளவனுக்கு நீர் தயவுள்ளவராகவும், உத்தமனுக்கு நீர் உத்தமராகவ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யவுள்ளவனுக்கு நீர் தயவுள்ளவராகவும், உத்தமனுக்கு நீர் உத்தமராகவ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ுனிதனுக்கு நீர் புனிதராகவும், மாறுபாடானவனுக்கு நீர் மாறுபடுகிறவராகவும் தோன்றுவீ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ுனிதனுக்கு நீர் புனிதராகவும், மாறுபாடானவனுக்கு நீர் மாறுபடுகிறவராகவும் தோன்றுவ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ன் கன்மலையும், என் கோட்டையும், என் ரட்சகருமானவ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ிறுமைப்பட்ட ஜனத்தை ரட்சிப்பீர்; மேட்டிமையானவர்களைத் தாழ்த்த, உம்முடைய கண்கள் அவர்களுக்கு விரோதமாய்த் திருப்பப்பட்டிரு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ிறுமைப்பட்ட ஜனத்தை ரட்சிப்பீர்; மேட்டிமையானவர்களைத் தாழ்த்த, உம்முடைய கண்கள் அவர்களுக்கு விரோதமாய்த் திருப்பப்பட்ட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ாகிய தேவரீர் என் விளக்காயிருக்கிறீர்; கர்த்தர் என் இருளை வெளிச்சமாக்குகிறவ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ம்மாலே நான் ஒரு சேனைக்குள் பாய்ந்துபோவேன்; என் தேவனாலே ஒருமதிலைத் தாண்டு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வனுடைய வழி உத்தமமானது; கர்த்தருடைய வசனம் புடமிடப்பட்டது; தம்மை நம்புகிற அவனைவருக்கும் அவர் கேடகமாயிருக்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வனுடைய வழி உத்தமமானது; கர்த்தருடைய வசனம் புடமிடப்பட்டது; தம்மை நம்புகிற அவனைவருக்கும் அவர் கேடகமாயிருக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ை அல்லாமல் தேவன் யார்? நம்முடைய தேவனையன்றி கன்மலையும் யார்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ேவன் எனக்குப் பலத்த அரணானவர்; அவர் என் வழியைச் செவ்வைப்படுத்துகிறவ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 என் கால்களை மான்களுடைய கால்களைப்போலாக்கி, என் உயர்தலங்களில் என்னை நிறுத்த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வெண்கல வில்லும் என் புயங்களால் வளையும்படி, என் கைகளை யுத்தத்திற்குப் பழக்குவி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நான் நம்பியிருக்கிற துருக்கமும், என் கேடகமும், என் ரட்சணியக்கொம்பும், என் உயர்ந்த அடைக்கலமும், என் புகலிடமும், என் ரட்சகருமானவர்; என்னை வல்லடிக்கு நீங்கலாக்கி ரட்சிக்கிறவர் அவர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ம்முடைய ரட்சிப்பின் கேடகத்தையும் எனக்குத் தந்தீர்; உம்முடைய காருணியம் என்னைப் பெரியவனா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ன் கால்கள் வழுவாதபடிக்கு நான் நடக்கிற வழியை அகலமாக்கினீ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் சத்துருக்களைப் பின்தொடர்ந்து அவர்களை அழிப்பேன்; அவர்களை நிர்மூலமாக்கும்வரைக்கும் திரும்ப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எழுந்திருக்கமாட்டாதபடிக்கு என் பாதங்களின் கீழ் விழுந்தார்கள்; அவர்களை முறிய அடித்து வெட்டின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எழுந்திருக்கமாட்டாதபடிக்கு என் பாதங்களின் கீழ் விழுந்தார்கள்; அவர்களை முறிய அடித்து வெட்டின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யுத்தத்திற்கு நீர் என்னைப் பலத்தால் இடைகட்டி, என்மேல் எழும்பினவர்களை என்கீழ் மடங்கப்பண்ணினீ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யுத்தத்திற்கு நீர் என்னைப் பலத்தால் இடைகட்டி, என்மேல் எழும்பினவர்களை என்கீழ் மடங்கப்பண்ணினீ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ன் என் பகைஞரைச் சங்கரிக்கும்படியாக, என் சத்துருக்களின் பிடரியை எனக்கு ஒப்புக்கொடுத்தீ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் நோக்கிப் பார்க்கிறார்கள், அவர்களை இரட்சிப்பார் ஒருவருமில்லை; கர்த்தரை நோக்கிப்பார்க்கிறார்கள், அவர்களுக்கு அவர் உத்தரவு கொடுக்கிறத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்களை பூமியின் தூளாக இடித்து, தெருக்களின் சேற்றைப்போல அவர்களை மிதித்து சிதறப்பண்ண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நான் நம்பியிருக்கிற துருக்கமும், என் கேடகமும், என் ரட்சணியக்கொம்பும், என் உயர்ந்த அடைக்கலமும், என் புகலிடமும், என் ரட்சகருமானவர்; என்னை வல்லடிக்கு நீங்கலாக்கி ரட்சிக்கிறவர் அவர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்களை பூமியின் தூளாக இடித்து, தெருக்களின் சேற்றைப்போல அவர்களை மிதித்து சிதறப்பண்ணுகிற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என் ஜனத்தின் சண்டைகளுக்கு நீர் என்னை விலக்கிவிட்டு, ஜாதிகளுக்கு என்னைத் தலைவனாக வைக்கிறீர்; நான் அறியாத ஜனங்கள் என்னைச் சேவிக்கி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என் ஜனத்தின் சண்டைகளுக்கு நீர் என்னை விலக்கிவிட்டு, ஜாதிகளுக்கு என்னைத் தலைவனாக வைக்கிறீர்; நான் அறியாத ஜனங்கள் என்னைச் சேவிக்கிற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நியர் இச்சகம் பேசி எனக்கு அடங்கி, என் சத்தத்தைக் கேட்டவுடனே எனக்குக் கீழ்ப்படிகிற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ந்நியர் முனைவிழுந்துபோய், தங்கள் அரண்களிலிருந்து தத்தளிப்பாய்ப் புறப்படுகி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ஜீவனுள்ளவர்; என் கன்மலையானவர் ஸ்தோத்திரிக்கப்படுவாராக; என் ரட்சிப்பின் கன்மலையாகிய தேவன் உயர்ந்திருப்பாராக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ர் எனக்காகப் பழிக்குப் பழிவாங்கி, ஜனங்களை எனக்குக் கீழ்ப்படுத்துகிற தேவனானவ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ரே என் சத்துருக்களுக்கு என்னை விலக்கி விடுவிக்கிறவர்; எனக்கு விரோதமாய் எழும்புகிறவர்கள்மேல் என்னை உயர்த்திக் கொடுமையான மனுஷனுக்கு என்னைத் தப்புவிக்கி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ரே என் சத்துருக்களுக்கு என்னை விலக்கி விடுவிக்கிறவர்; எனக்கு விரோதமாய் எழும்புகிறவர்கள்மேல் என்னை உயர்த்திக் கொடுமையான மனுஷனுக்கு என்னைத் தப்புவிக்கி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தினிமித்தம் கர்த்தாவே, ஜாதிகளுக்குள் உம்மைத் துதித்து, உம்முடைய நாமத்திற்குச் சங்கீதம் பாட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ஸ்துதிக்குப் பாத்திரராகிய கர்த்தரை நோக்கிக் கூப்பிடுவேன்; அதனால் என் சத்துருக்களுக்கு நீங்கலாக்கி ரட்சிக்கப்படுவே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தினிமித்தம் கர்த்தாவே, ஜாதிகளுக்குள் உம்மைத் துதித்து, உம்முடைய நாமத்திற்குச் சங்கீதம் பாடுவே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தாம் ஏற்படுத்தின ராஜாவுக்கு மகத்தான ரட்சிப்பை அளித்து, தாம் அபிஷேகம்பண்ணின தாவீதுக்கும் அவன் சந்ததிக்கும் சதாகாலமும் கிருபை செய்கி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தாம் ஏற்படுத்தின ராஜாவுக்கு மகத்தான ரட்சிப்பை அளித்து, தாம் அபிஷேகம்பண்ணின தாவீதுக்கும் அவன் சந்ததிக்கும் சதாகாலமும் கிருபை செய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ரண அலைகள் என்னைச் சூழ்ந்துகொண்டு துர்ச்சனப்பிரவாகம் என்னைப்பயப்படுத்தின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ாதாளக் கட்டுகள் என்னைச் சூழ்ந்துகொண்டது; மரணக்கண்ணிகள் என்மேல் விழ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my distress I called upon the LORD, and cried to my God: and he did hear my voice ou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, and my cry did enter into his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the earth shook and trembled; the foundations of heaven moved and shook, because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 went up a smoke out of his nostrils, and fire out of his mouth devoured: coals were kind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bowed the heavens also, and came down; and darkness was under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rode upon a cherub, and did fly: and he was seen upon the wings of the w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made darkness pavilions round about him, dark waters, and thick clouds of the sk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rough the brightness before him were coals of fire kind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David spoke unto the LORD the words of this song in the day that the LORD had delivered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LORD thundered from heaven, and the most High uttered his 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ent out arrows, and scattered them; lightning, and humiliat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channels of the sea appeared, the foundations of the world were discovered, 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buking of the LORD, at the blast of the breath of his nostri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sent from above, he took me; he drew me out of many wat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delivered me from my strong enemy, and from them that hated me: for they were too strong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y prevented me in the day of my calamity: but the LORD was my st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brought me forth also into a large place: he delivered me, because he delighted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LORD rewarded me according to my righteousness: according to the cleanness of my hands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hand of all his enemies, and out of the hand of Sau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recompens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I have kept the ways of the LORD, and have not wickedly departed from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all his judgments were before me: and as for his statutes, I did not depart from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 was also upright before him, and have kept myself from mine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refore the LORD has recompensed me according to my righteousness; according to my clean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eye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ith the merciful you will show yourself merciful, and with the upright man you will sh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f up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ith the pure you will show yourself pure; and with the perverse you will show your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plea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aid, The LORD is my rock, and my fortress, and my deliver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afflicted people you will save: but yours eyes are upon the haughty, that you may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you are my lamp, O LORD: and the LORD will lighten my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or by you I have run through a troop: by my God have I leaped over a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s for God, his way is perfect; the word of the LORD is tried: he is a buckler to all the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st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who is God, save the LORD? and who is a rock, save ou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God is my strength and power: and he makes my way perf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He makes my feet like hinds' feet: and sets me upon my high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He teaches my hands to war; so that a bow of steel is broken by mine ar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God of my rock; in him will I trust: he is my shield, and the horn of my salvation, my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You have also given me the shield of your salvation: and your gentleness has made me 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You have enlarged my steps under me; so that my feet did not sl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I have pursued mine enemies, and destroyed them; and turned not again until I had consum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I have consumed them, and wounded them, that they could not arise: yea, they are fall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my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For you have girded me with strength to battle: them that rose up against me have you subdu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You have also given me the necks of mine enemies, that I might destroy them that hat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ey looked, but there was none to save; even unto the LORD, but he answered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Then did I beat them as small as the dust of the earth, I did stamp them as the mi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er, and my refuge, my saviour; you save me from viol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, and did spread them a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You also have delivered me from the strivings of my people, you have kept me to be hea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: a people which I knew not shall ser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Strangers shall submit themselves unto me: as soon as they hear, they shall be obedient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Strangers shall fade away, and they shall be afraid out of their close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The LORD lives; and blessed be my rock; and exalted be the God of the rock of my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It is God that avenges me, and that brings down the people und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that brings me forth from mine enemies: you also have lifted me up on high above the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se up against me: you have delivered me from the violent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Therefore I will give thanks unto you, O LORD, among the heathen, and I will sing praises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ill call on the LORD, who is worthy to be praised: so shall I be saved from mine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He is the tower of salvation for his king: and shows mercy to his anointed, unto David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ed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the waves of death compassed me, the floods of ungodly men made me afrai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orrows of hell compassed me about; the snares of death prevented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2026-07-18T23:41:54Z</dcterms:created>
  <dcterms:modified xsi:type="dcterms:W3CDTF">2026-07-18T23:41:54Z</dcterms:modified>
  <dc:title>2 சாமுவேல்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